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03" r:id="rId12"/>
    <p:sldId id="299" r:id="rId13"/>
    <p:sldId id="300" r:id="rId14"/>
    <p:sldId id="301" r:id="rId15"/>
    <p:sldId id="290" r:id="rId16"/>
    <p:sldId id="302" r:id="rId17"/>
  </p:sldIdLst>
  <p:sldSz cx="18288000" cy="10287000"/>
  <p:notesSz cx="6858000" cy="9144000"/>
  <p:embeddedFontLst>
    <p:embeddedFont>
      <p:font typeface="210 Gulim 030" panose="020B0600000101010101" charset="-127"/>
      <p:regular r:id="rId19"/>
    </p:embeddedFont>
    <p:embeddedFont>
      <p:font typeface="210 Gulim 050" panose="020B0600000101010101" charset="-127"/>
      <p:regular r:id="rId20"/>
    </p:embeddedFont>
    <p:embeddedFont>
      <p:font typeface="210 Gulim 070" panose="020B0600000101010101" charset="-127"/>
      <p:regular r:id="rId21"/>
    </p:embeddedFont>
    <p:embeddedFont>
      <p:font typeface="210 Gulim 090" panose="020B0600000101010101" charset="-127"/>
      <p:regular r:id="rId22"/>
    </p:embeddedFont>
    <p:embeddedFont>
      <p:font typeface="LINE Seed Sans KR Bold" panose="020B0603020203020204" pitchFamily="50" charset="-127"/>
      <p:bold r:id="rId23"/>
    </p:embeddedFont>
    <p:embeddedFont>
      <p:font typeface="LINE Seed Sans KR Regular" panose="020B0603020203020204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FCFA8-8091-4710-B5D2-7178DF32FA01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0612D-34AB-47B2-97B8-7CFDAF3A62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440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2" Type="http://schemas.openxmlformats.org/officeDocument/2006/relationships/image" Target="../media/image26.jp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5" Type="http://schemas.microsoft.com/office/2007/relationships/hdphoto" Target="../media/hdphoto4.wdp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png"/><Relationship Id="rId5" Type="http://schemas.openxmlformats.org/officeDocument/2006/relationships/image" Target="../media/image8.png"/><Relationship Id="rId15" Type="http://schemas.openxmlformats.org/officeDocument/2006/relationships/image" Target="../media/image31.jp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638300"/>
            <a:ext cx="6527800" cy="66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51000" y="1701800"/>
            <a:ext cx="6134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900" spc="400" dirty="0">
                <a:solidFill>
                  <a:srgbClr val="000000"/>
                </a:solidFill>
                <a:latin typeface="210 Gulim 050"/>
              </a:rPr>
              <a:t>모바일 프로그래밍 기말과제</a:t>
            </a:r>
            <a:endParaRPr lang="en-US" sz="2900" b="0" i="0" u="none" strike="noStrike" spc="400" dirty="0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5900" y="2832100"/>
            <a:ext cx="116713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7100" b="0" i="0" u="none" strike="noStrike" dirty="0">
                <a:solidFill>
                  <a:srgbClr val="000000"/>
                </a:solidFill>
                <a:latin typeface="210 Gulim 030" panose="020B0600000101010101" charset="-127"/>
                <a:ea typeface="210 Gulim 030" panose="020B0600000101010101" charset="-127"/>
              </a:rPr>
              <a:t>랜덤 여행지 선정 어플</a:t>
            </a:r>
            <a:endParaRPr lang="ko-KR" sz="7100" b="0" i="0" u="none" strike="noStrike" dirty="0">
              <a:solidFill>
                <a:srgbClr val="000000"/>
              </a:solidFill>
              <a:latin typeface="210 Gulim 030" panose="020B0600000101010101" charset="-127"/>
              <a:ea typeface="210 Gulim 030" panose="020B0600000101010101" charset="-127"/>
            </a:endParaRPr>
          </a:p>
          <a:p>
            <a:pPr lvl="0" algn="l">
              <a:lnSpc>
                <a:spcPct val="107899"/>
              </a:lnSpc>
            </a:pPr>
            <a:r>
              <a:rPr lang="ko-KR" altLang="en-US" sz="7100" b="0" i="0" u="none" strike="noStrike" spc="500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여긴 어디</a:t>
            </a:r>
            <a:r>
              <a:rPr lang="en-US" altLang="ko-KR" sz="7100" b="0" i="0" u="none" strike="noStrike" spc="500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? </a:t>
            </a:r>
            <a:r>
              <a:rPr lang="ko-KR" altLang="en-US" sz="7100" b="0" i="0" u="none" strike="noStrike" spc="500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나는 누구</a:t>
            </a:r>
            <a:r>
              <a:rPr lang="en-US" altLang="ko-KR" sz="7100" b="0" i="0" u="none" strike="noStrike" spc="500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?</a:t>
            </a:r>
            <a:endParaRPr lang="en-US" sz="7100" b="0" i="0" u="none" strike="noStrike" spc="500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7874000"/>
            <a:ext cx="170053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75930" y="8667750"/>
            <a:ext cx="788727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000000"/>
                </a:solidFill>
                <a:latin typeface="210 Gulim 070"/>
              </a:rPr>
              <a:t>Team</a:t>
            </a:r>
            <a:r>
              <a:rPr lang="ko-KR" altLang="en-US" sz="2200" dirty="0">
                <a:solidFill>
                  <a:srgbClr val="000000"/>
                </a:solidFill>
                <a:latin typeface="210 Gulim 070"/>
              </a:rPr>
              <a:t> </a:t>
            </a:r>
            <a:r>
              <a:rPr lang="en-US" altLang="ko-KR" sz="2200" dirty="0">
                <a:solidFill>
                  <a:srgbClr val="000000"/>
                </a:solidFill>
                <a:latin typeface="210 Gulim 070"/>
              </a:rPr>
              <a:t>Hot6</a:t>
            </a:r>
            <a:r>
              <a:rPr lang="ko-KR" altLang="en-US" sz="2200" dirty="0">
                <a:solidFill>
                  <a:srgbClr val="000000"/>
                </a:solidFill>
                <a:latin typeface="210 Gulim 070"/>
              </a:rPr>
              <a:t> </a:t>
            </a:r>
            <a:r>
              <a:rPr lang="en-US" altLang="ko-KR" sz="2200" dirty="0">
                <a:solidFill>
                  <a:srgbClr val="000000"/>
                </a:solidFill>
                <a:latin typeface="210 Gulim 070"/>
              </a:rPr>
              <a:t>–</a:t>
            </a:r>
            <a:r>
              <a:rPr lang="ko-KR" altLang="en-US" sz="2200" dirty="0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altLang="en-US" sz="2200" dirty="0" err="1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장환희</a:t>
            </a:r>
            <a:r>
              <a:rPr lang="en-US" altLang="ko-KR" sz="2200" dirty="0">
                <a:solidFill>
                  <a:srgbClr val="000000"/>
                </a:solidFill>
                <a:latin typeface="210 Gulim 030" panose="020B0600000101010101" charset="-127"/>
                <a:ea typeface="210 Gulim 030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210 Gulim 030" panose="020B0600000101010101" charset="-127"/>
                <a:ea typeface="210 Gulim 030" panose="020B0600000101010101" charset="-127"/>
              </a:rPr>
              <a:t>김형균</a:t>
            </a:r>
            <a:r>
              <a:rPr lang="en-US" altLang="ko-KR" sz="2200" dirty="0">
                <a:solidFill>
                  <a:srgbClr val="000000"/>
                </a:solidFill>
                <a:latin typeface="210 Gulim 030" panose="020B0600000101010101" charset="-127"/>
                <a:ea typeface="210 Gulim 030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210 Gulim 030" panose="020B0600000101010101" charset="-127"/>
                <a:ea typeface="210 Gulim 030" panose="020B0600000101010101" charset="-127"/>
              </a:rPr>
              <a:t>용지순</a:t>
            </a:r>
            <a:r>
              <a:rPr lang="en-US" altLang="ko-KR" sz="2200" dirty="0">
                <a:solidFill>
                  <a:srgbClr val="000000"/>
                </a:solidFill>
                <a:latin typeface="210 Gulim 030" panose="020B0600000101010101" charset="-127"/>
                <a:ea typeface="210 Gulim 030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210 Gulim 030" panose="020B0600000101010101" charset="-127"/>
                <a:ea typeface="210 Gulim 030" panose="020B0600000101010101" charset="-127"/>
              </a:rPr>
              <a:t>문준영</a:t>
            </a:r>
            <a:r>
              <a:rPr lang="en-US" altLang="ko-KR" sz="2200" dirty="0">
                <a:solidFill>
                  <a:srgbClr val="000000"/>
                </a:solidFill>
                <a:latin typeface="210 Gulim 030" panose="020B0600000101010101" charset="-127"/>
                <a:ea typeface="210 Gulim 030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210 Gulim 030" panose="020B0600000101010101" charset="-127"/>
                <a:ea typeface="210 Gulim 030" panose="020B0600000101010101" charset="-127"/>
              </a:rPr>
              <a:t>김나윤</a:t>
            </a:r>
            <a:r>
              <a:rPr lang="en-US" altLang="ko-KR" sz="2200" dirty="0">
                <a:solidFill>
                  <a:srgbClr val="000000"/>
                </a:solidFill>
                <a:latin typeface="210 Gulim 030" panose="020B0600000101010101" charset="-127"/>
                <a:ea typeface="210 Gulim 030" panose="020B0600000101010101" charset="-127"/>
              </a:rPr>
              <a:t>, </a:t>
            </a:r>
            <a:r>
              <a:rPr lang="ko-KR" altLang="en-US" sz="2200" dirty="0" err="1">
                <a:solidFill>
                  <a:srgbClr val="000000"/>
                </a:solidFill>
                <a:latin typeface="210 Gulim 030" panose="020B0600000101010101" charset="-127"/>
                <a:ea typeface="210 Gulim 030" panose="020B0600000101010101" charset="-127"/>
              </a:rPr>
              <a:t>안창희</a:t>
            </a:r>
            <a:endParaRPr lang="en-US" sz="2200" b="0" i="0" u="none" strike="noStrike" dirty="0">
              <a:solidFill>
                <a:srgbClr val="000000"/>
              </a:solidFill>
              <a:latin typeface="210 Gulim 030" panose="020B0600000101010101" charset="-127"/>
              <a:ea typeface="210 Gulim 030" panose="020B0600000101010101" charset="-127"/>
            </a:endParaRPr>
          </a:p>
        </p:txBody>
      </p:sp>
      <p:pic>
        <p:nvPicPr>
          <p:cNvPr id="12" name="그림 11" descr="만화 영화, 클립아트, 소설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AC680B-61BA-4A8E-4409-26FFB47EEE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4159913"/>
            <a:ext cx="989937" cy="989937"/>
          </a:xfrm>
          <a:prstGeom prst="rect">
            <a:avLst/>
          </a:prstGeom>
        </p:spPr>
      </p:pic>
      <p:pic>
        <p:nvPicPr>
          <p:cNvPr id="9" name="Picture 42">
            <a:extLst>
              <a:ext uri="{FF2B5EF4-FFF2-40B4-BE49-F238E27FC236}">
                <a16:creationId xmlns:a16="http://schemas.microsoft.com/office/drawing/2014/main" id="{B450CDC6-9689-8833-3296-C64E3E70B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8188846"/>
            <a:ext cx="800100" cy="10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82DF6-54D9-AB4D-D585-AEEBCA6D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74F86-8F9E-D7BF-09AE-9CADCE81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50F164-8290-71E0-D89A-26536B13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84E20B-B4AD-FD83-AF23-B5B063FA8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820396C-329F-FFDA-815F-71806ADAA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06A901C-3EC8-4E0D-66BC-2C488AD5C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02EFD9-9B67-7111-5796-26A8D8924BC8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ea typeface="210 Gulim 090"/>
              </a:rPr>
              <a:t>구현 및 배포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78896E7-32BA-6D42-C6B5-CAD62596E34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8A33382-3B59-C8A1-67D1-3EC8931E323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1C891C8-D273-286A-7E4D-583C516B784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F3970049-1EDC-A143-E962-FEB62B4C8FE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0CFDE5F-1292-1C05-69EA-43C999737A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997F1693-CA19-1CCC-D7DE-A240DD5FA9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5AE8EC8D-8383-B3A7-0899-A46A21560D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646228E-C403-0795-28FF-0C2358DADD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그림 6" descr="PlantUML diagram">
            <a:extLst>
              <a:ext uri="{FF2B5EF4-FFF2-40B4-BE49-F238E27FC236}">
                <a16:creationId xmlns:a16="http://schemas.microsoft.com/office/drawing/2014/main" id="{9D0ACF42-39AE-6C53-4ECE-162F4BC4B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381" y="3236339"/>
            <a:ext cx="3462338" cy="4029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PlantUML diagram">
            <a:extLst>
              <a:ext uri="{FF2B5EF4-FFF2-40B4-BE49-F238E27FC236}">
                <a16:creationId xmlns:a16="http://schemas.microsoft.com/office/drawing/2014/main" id="{18D20A2D-2DA2-9B98-6C29-515BF9CF97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91" y="3193906"/>
            <a:ext cx="6705600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92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809E2-0108-AB3A-48A3-0DCD9391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3C157A-158C-DC37-E8A4-3B1B6797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B6D45C0-D129-67BE-58A7-0441271FB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84E6FAA-E9C0-04AD-2A45-0DE40CD80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04731E-D6E2-3DE5-EC03-FEED48E30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B1301F-517B-C9D6-4BA3-B7B82DAB3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F5C23F9-BFEB-6350-C79A-EAA368DF046E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ea typeface="210 Gulim 090"/>
              </a:rPr>
              <a:t>구현 및 배포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D15CCEC-F77E-0FF2-8755-AC19656DEA4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BBD0608-B4BA-F845-C3F9-09DC33CD46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BCC66B7-E178-BCD3-C304-96FE9680B66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6C56F7AC-9FC6-9360-BAAD-890776BA906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A9DDA48-E316-E22C-BE72-22A05DC917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D367654B-4554-0AFE-7EA3-6F3366EC3EC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32994A6-2BE2-4788-473C-8CFA53712B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9362E76-7B6F-49EB-F813-DD33410BC38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그림 11" descr="클립아트, 그래픽, 원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EE772D-9CD8-86EE-4FC3-D126C7ADF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687496"/>
            <a:ext cx="2171701" cy="2171701"/>
          </a:xfrm>
          <a:prstGeom prst="rect">
            <a:avLst/>
          </a:prstGeom>
        </p:spPr>
      </p:pic>
      <p:pic>
        <p:nvPicPr>
          <p:cNvPr id="14" name="그림 13" descr="그래픽, 원, 예술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82BF22-5E42-F4A0-A682-95619B5135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81" y="5565514"/>
            <a:ext cx="2171701" cy="2171701"/>
          </a:xfrm>
          <a:prstGeom prst="rect">
            <a:avLst/>
          </a:prstGeom>
        </p:spPr>
      </p:pic>
      <p:sp>
        <p:nvSpPr>
          <p:cNvPr id="16" name="右中かっこ 20">
            <a:extLst>
              <a:ext uri="{FF2B5EF4-FFF2-40B4-BE49-F238E27FC236}">
                <a16:creationId xmlns:a16="http://schemas.microsoft.com/office/drawing/2014/main" id="{0D63DF99-8C99-97CD-B5B2-6781B9A3E268}"/>
              </a:ext>
            </a:extLst>
          </p:cNvPr>
          <p:cNvSpPr/>
          <p:nvPr/>
        </p:nvSpPr>
        <p:spPr>
          <a:xfrm>
            <a:off x="4343400" y="4120899"/>
            <a:ext cx="882523" cy="2530465"/>
          </a:xfrm>
          <a:prstGeom prst="rightBrace">
            <a:avLst/>
          </a:prstGeom>
          <a:noFill/>
          <a:ln w="38100" cap="flat" cmpd="sng" algn="ctr">
            <a:solidFill>
              <a:srgbClr val="1E20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游ゴシック" panose="020B0400000000000000" pitchFamily="34" charset="-128"/>
              <a:cs typeface="+mn-cs"/>
            </a:endParaRPr>
          </a:p>
        </p:txBody>
      </p:sp>
      <p:pic>
        <p:nvPicPr>
          <p:cNvPr id="17" name="Picture 22" descr="pwa 1">
            <a:extLst>
              <a:ext uri="{FF2B5EF4-FFF2-40B4-BE49-F238E27FC236}">
                <a16:creationId xmlns:a16="http://schemas.microsoft.com/office/drawing/2014/main" id="{6E4BD153-818B-12AD-F76B-61C86D3B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251" y="5098713"/>
            <a:ext cx="1627200" cy="61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십자형 17">
            <a:extLst>
              <a:ext uri="{FF2B5EF4-FFF2-40B4-BE49-F238E27FC236}">
                <a16:creationId xmlns:a16="http://schemas.microsoft.com/office/drawing/2014/main" id="{02FEECE7-1725-CE3F-6872-DC90B8B3A5BA}"/>
              </a:ext>
            </a:extLst>
          </p:cNvPr>
          <p:cNvSpPr/>
          <p:nvPr/>
        </p:nvSpPr>
        <p:spPr>
          <a:xfrm>
            <a:off x="7654738" y="5134922"/>
            <a:ext cx="609600" cy="606620"/>
          </a:xfrm>
          <a:prstGeom prst="plus">
            <a:avLst>
              <a:gd name="adj" fmla="val 40465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상징, 로고, 그래픽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B1EC27-0C5A-DB93-8194-469A0DCE39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61" y="4395716"/>
            <a:ext cx="2019300" cy="2019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A081F3-690C-107D-F23C-9A7A188C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439" y="3508647"/>
            <a:ext cx="5632450" cy="37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30F740C-2806-327D-0C7E-0A1D002A910B}"/>
              </a:ext>
            </a:extLst>
          </p:cNvPr>
          <p:cNvSpPr/>
          <p:nvPr/>
        </p:nvSpPr>
        <p:spPr>
          <a:xfrm>
            <a:off x="11139920" y="5159020"/>
            <a:ext cx="1066800" cy="454220"/>
          </a:xfrm>
          <a:prstGeom prst="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01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434AD-8E6A-63B4-2EB3-F1A47BD2F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E8D448-2420-9255-8241-1294C0FB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7D20CD-A2D0-52F4-72D5-3A2EA0C94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98A74B-BEE9-3D20-A88B-E50C7828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8AA98B-B0B8-CE22-FD99-12500035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A0FBC18-5463-48F1-0E1B-0DEB7CA7E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462AD7F-2235-B53F-DAC5-73B236ED5D5A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ea typeface="210 Gulim 090"/>
              </a:rPr>
              <a:t>제품 시연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749D9EA-2F8F-9EA7-11A0-363F3F9BD18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FEC83A9-8D1B-0EC1-6EE8-BE5F9A8ACB0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97A0909A-D8B6-005A-494E-B81449BA94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E885B606-7A4D-D0CA-3CEF-98CE6054EEB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2F9D6A43-3DF8-4A70-4992-D8A50A4E82B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6EF42E5C-B3BD-E273-F407-8FA33EFFA74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C60FF5D4-6F51-1479-0529-8785250323D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52647079-F1B9-D01F-67C1-543342F5AB4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65997F-53CB-0ABA-1793-C4CDB1C5C507}"/>
              </a:ext>
            </a:extLst>
          </p:cNvPr>
          <p:cNvSpPr txBox="1"/>
          <p:nvPr/>
        </p:nvSpPr>
        <p:spPr>
          <a:xfrm>
            <a:off x="7184169" y="6819900"/>
            <a:ext cx="391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latin typeface="210 Gulim 050" panose="020B0600000101010101" charset="-127"/>
                <a:ea typeface="210 Gulim 050" panose="020B0600000101010101" charset="-127"/>
              </a:rPr>
              <a:t>제품 시연 중입니다</a:t>
            </a:r>
          </a:p>
        </p:txBody>
      </p:sp>
      <p:pic>
        <p:nvPicPr>
          <p:cNvPr id="17" name="그림 16" descr="원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E10541-CA78-2BD1-17A9-7FC8F95A8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34" y="3117376"/>
            <a:ext cx="3394932" cy="339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F1D34-A5DC-AC83-1CC2-80485CB6A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C8E404-41F5-4DB1-EBC8-21A7D16BD84D}"/>
              </a:ext>
            </a:extLst>
          </p:cNvPr>
          <p:cNvGrpSpPr/>
          <p:nvPr/>
        </p:nvGrpSpPr>
        <p:grpSpPr>
          <a:xfrm>
            <a:off x="8077200" y="2933700"/>
            <a:ext cx="1676400" cy="1676400"/>
            <a:chOff x="981075" y="1385888"/>
            <a:chExt cx="1257300" cy="12573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BEE854B-7D4C-745C-C6DB-DD96688D3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826"/>
            <a:stretch>
              <a:fillRect/>
            </a:stretch>
          </p:blipFill>
          <p:spPr>
            <a:xfrm>
              <a:off x="1106106" y="1462469"/>
              <a:ext cx="1007237" cy="1180719"/>
            </a:xfrm>
            <a:custGeom>
              <a:avLst/>
              <a:gdLst>
                <a:gd name="connsiteX0" fmla="*/ 208847 w 1007237"/>
                <a:gd name="connsiteY0" fmla="*/ 0 h 1180719"/>
                <a:gd name="connsiteX1" fmla="*/ 798391 w 1007237"/>
                <a:gd name="connsiteY1" fmla="*/ 0 h 1180719"/>
                <a:gd name="connsiteX2" fmla="*/ 855103 w 1007237"/>
                <a:gd name="connsiteY2" fmla="*/ 30783 h 1180719"/>
                <a:gd name="connsiteX3" fmla="*/ 948142 w 1007237"/>
                <a:gd name="connsiteY3" fmla="*/ 107546 h 1180719"/>
                <a:gd name="connsiteX4" fmla="*/ 1007237 w 1007237"/>
                <a:gd name="connsiteY4" fmla="*/ 179170 h 1180719"/>
                <a:gd name="connsiteX5" fmla="*/ 1007237 w 1007237"/>
                <a:gd name="connsiteY5" fmla="*/ 924968 h 1180719"/>
                <a:gd name="connsiteX6" fmla="*/ 948142 w 1007237"/>
                <a:gd name="connsiteY6" fmla="*/ 996592 h 1180719"/>
                <a:gd name="connsiteX7" fmla="*/ 503619 w 1007237"/>
                <a:gd name="connsiteY7" fmla="*/ 1180719 h 1180719"/>
                <a:gd name="connsiteX8" fmla="*/ 59096 w 1007237"/>
                <a:gd name="connsiteY8" fmla="*/ 996592 h 1180719"/>
                <a:gd name="connsiteX9" fmla="*/ 0 w 1007237"/>
                <a:gd name="connsiteY9" fmla="*/ 924967 h 1180719"/>
                <a:gd name="connsiteX10" fmla="*/ 0 w 1007237"/>
                <a:gd name="connsiteY10" fmla="*/ 179172 h 1180719"/>
                <a:gd name="connsiteX11" fmla="*/ 59096 w 1007237"/>
                <a:gd name="connsiteY11" fmla="*/ 107546 h 1180719"/>
                <a:gd name="connsiteX12" fmla="*/ 152135 w 1007237"/>
                <a:gd name="connsiteY12" fmla="*/ 30783 h 118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7237" h="1180719">
                  <a:moveTo>
                    <a:pt x="208847" y="0"/>
                  </a:moveTo>
                  <a:lnTo>
                    <a:pt x="798391" y="0"/>
                  </a:lnTo>
                  <a:lnTo>
                    <a:pt x="855103" y="30783"/>
                  </a:lnTo>
                  <a:cubicBezTo>
                    <a:pt x="888548" y="53377"/>
                    <a:pt x="919701" y="79106"/>
                    <a:pt x="948142" y="107546"/>
                  </a:cubicBezTo>
                  <a:lnTo>
                    <a:pt x="1007237" y="179170"/>
                  </a:lnTo>
                  <a:lnTo>
                    <a:pt x="1007237" y="924968"/>
                  </a:lnTo>
                  <a:lnTo>
                    <a:pt x="948142" y="996592"/>
                  </a:lnTo>
                  <a:cubicBezTo>
                    <a:pt x="834379" y="1110355"/>
                    <a:pt x="677216" y="1180719"/>
                    <a:pt x="503619" y="1180719"/>
                  </a:cubicBezTo>
                  <a:cubicBezTo>
                    <a:pt x="330022" y="1180719"/>
                    <a:pt x="172860" y="1110355"/>
                    <a:pt x="59096" y="996592"/>
                  </a:cubicBezTo>
                  <a:lnTo>
                    <a:pt x="0" y="924967"/>
                  </a:lnTo>
                  <a:lnTo>
                    <a:pt x="0" y="179172"/>
                  </a:lnTo>
                  <a:lnTo>
                    <a:pt x="59096" y="107546"/>
                  </a:lnTo>
                  <a:cubicBezTo>
                    <a:pt x="87537" y="79106"/>
                    <a:pt x="118690" y="53377"/>
                    <a:pt x="152135" y="30783"/>
                  </a:cubicBezTo>
                  <a:close/>
                </a:path>
              </a:pathLst>
            </a:custGeom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D506524-2069-CC07-C66D-D84085E23CBD}"/>
                </a:ext>
              </a:extLst>
            </p:cNvPr>
            <p:cNvSpPr/>
            <p:nvPr/>
          </p:nvSpPr>
          <p:spPr>
            <a:xfrm>
              <a:off x="981075" y="1385888"/>
              <a:ext cx="1257300" cy="1257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00AD7DB9-55F3-913B-F60E-38CA528F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B51A0C-28D5-EF27-12A1-47F2A91AC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59CE06D-091D-F57C-0C79-083F0ECFF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99CDE9-2DEA-EBC7-D0A9-D1382171B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1FDA4F0-BD95-8E69-13DB-73AD7635A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09134CE-F93C-408B-999D-7EE823463046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ea typeface="210 Gulim 090"/>
              </a:rPr>
              <a:t>조원 소개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4FDFCB1-7EB7-9A8C-5A9F-C49E946661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03D48D6-173D-96D6-89CC-15E6A933B14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7591E75-9D97-81AA-E861-25EB087A528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5D2CF49-850E-9B7B-10AB-CB494C0167C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89208D2F-0F24-57ED-0D03-A3A62A4FCE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65391479-28BE-DD1B-27E9-90B0D9AC62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40BDC54-261A-4205-AC1D-7B8BA68362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AF95F36A-316A-38F8-6BA8-978B23D2B43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542E7D-FAE3-8335-509D-E1DDA14763EC}"/>
              </a:ext>
            </a:extLst>
          </p:cNvPr>
          <p:cNvGrpSpPr/>
          <p:nvPr/>
        </p:nvGrpSpPr>
        <p:grpSpPr>
          <a:xfrm>
            <a:off x="8077200" y="2933700"/>
            <a:ext cx="1676400" cy="1676400"/>
            <a:chOff x="1941150" y="1834262"/>
            <a:chExt cx="966790" cy="9667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49B225-A93F-8BE8-2A32-1A1FB4E6F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92" b="99236" l="3981" r="97037">
                          <a14:foregroundMark x1="42778" y1="9931" x2="43704" y2="9792"/>
                          <a14:foregroundMark x1="74444" y1="89167" x2="43056" y2="92917"/>
                          <a14:foregroundMark x1="43056" y1="92917" x2="14630" y2="88264"/>
                          <a14:foregroundMark x1="14630" y1="88264" x2="14537" y2="88056"/>
                          <a14:foregroundMark x1="85833" y1="83611" x2="39444" y2="81181"/>
                          <a14:foregroundMark x1="39444" y1="81181" x2="16852" y2="87500"/>
                          <a14:foregroundMark x1="16852" y1="87500" x2="39167" y2="89861"/>
                          <a14:foregroundMark x1="87778" y1="80486" x2="33333" y2="69097"/>
                          <a14:foregroundMark x1="33519" y1="72847" x2="10741" y2="82917"/>
                          <a14:foregroundMark x1="13611" y1="95139" x2="10741" y2="82917"/>
                          <a14:foregroundMark x1="76204" y1="93264" x2="94167" y2="90764"/>
                          <a14:foregroundMark x1="94167" y1="90764" x2="94352" y2="90764"/>
                          <a14:foregroundMark x1="84167" y1="97431" x2="71759" y2="99722"/>
                          <a14:foregroundMark x1="71759" y1="99722" x2="58056" y2="99514"/>
                          <a14:foregroundMark x1="58056" y1="99514" x2="5093" y2="86736"/>
                          <a14:foregroundMark x1="5093" y1="86736" x2="5463" y2="81181"/>
                          <a14:foregroundMark x1="95926" y1="86597" x2="94722" y2="98681"/>
                          <a14:foregroundMark x1="94722" y1="98681" x2="94722" y2="98681"/>
                          <a14:foregroundMark x1="12222" y1="96736" x2="4074" y2="82083"/>
                          <a14:foregroundMark x1="4074" y1="82083" x2="4074" y2="82083"/>
                          <a14:foregroundMark x1="96852" y1="83056" x2="97037" y2="99236"/>
                          <a14:foregroundMark x1="47315" y1="9931" x2="49444" y2="10417"/>
                        </a14:backgroundRemoval>
                      </a14:imgEffect>
                    </a14:imgLayer>
                  </a14:imgProps>
                </a:ext>
              </a:extLst>
            </a:blip>
            <a:srcRect b="9415"/>
            <a:stretch>
              <a:fillRect/>
            </a:stretch>
          </p:blipFill>
          <p:spPr>
            <a:xfrm>
              <a:off x="2041553" y="1863705"/>
              <a:ext cx="776080" cy="937347"/>
            </a:xfrm>
            <a:custGeom>
              <a:avLst/>
              <a:gdLst>
                <a:gd name="connsiteX0" fmla="*/ 222359 w 776080"/>
                <a:gd name="connsiteY0" fmla="*/ 0 h 937347"/>
                <a:gd name="connsiteX1" fmla="*/ 543625 w 776080"/>
                <a:gd name="connsiteY1" fmla="*/ 0 h 937347"/>
                <a:gd name="connsiteX2" fmla="*/ 571151 w 776080"/>
                <a:gd name="connsiteY2" fmla="*/ 8545 h 937347"/>
                <a:gd name="connsiteX3" fmla="*/ 724804 w 776080"/>
                <a:gd name="connsiteY3" fmla="*/ 112140 h 937347"/>
                <a:gd name="connsiteX4" fmla="*/ 776080 w 776080"/>
                <a:gd name="connsiteY4" fmla="*/ 174287 h 937347"/>
                <a:gd name="connsiteX5" fmla="*/ 776080 w 776080"/>
                <a:gd name="connsiteY5" fmla="*/ 733617 h 937347"/>
                <a:gd name="connsiteX6" fmla="*/ 724804 w 776080"/>
                <a:gd name="connsiteY6" fmla="*/ 795764 h 937347"/>
                <a:gd name="connsiteX7" fmla="*/ 382992 w 776080"/>
                <a:gd name="connsiteY7" fmla="*/ 937347 h 937347"/>
                <a:gd name="connsiteX8" fmla="*/ 41180 w 776080"/>
                <a:gd name="connsiteY8" fmla="*/ 795764 h 937347"/>
                <a:gd name="connsiteX9" fmla="*/ 0 w 776080"/>
                <a:gd name="connsiteY9" fmla="*/ 745854 h 937347"/>
                <a:gd name="connsiteX10" fmla="*/ 0 w 776080"/>
                <a:gd name="connsiteY10" fmla="*/ 162051 h 937347"/>
                <a:gd name="connsiteX11" fmla="*/ 41180 w 776080"/>
                <a:gd name="connsiteY11" fmla="*/ 112140 h 937347"/>
                <a:gd name="connsiteX12" fmla="*/ 194833 w 776080"/>
                <a:gd name="connsiteY12" fmla="*/ 8545 h 93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6080" h="937347">
                  <a:moveTo>
                    <a:pt x="222359" y="0"/>
                  </a:moveTo>
                  <a:lnTo>
                    <a:pt x="543625" y="0"/>
                  </a:lnTo>
                  <a:lnTo>
                    <a:pt x="571151" y="8545"/>
                  </a:lnTo>
                  <a:cubicBezTo>
                    <a:pt x="628984" y="33006"/>
                    <a:pt x="681066" y="68401"/>
                    <a:pt x="724804" y="112140"/>
                  </a:cubicBezTo>
                  <a:lnTo>
                    <a:pt x="776080" y="174287"/>
                  </a:lnTo>
                  <a:lnTo>
                    <a:pt x="776080" y="733617"/>
                  </a:lnTo>
                  <a:lnTo>
                    <a:pt x="724804" y="795764"/>
                  </a:lnTo>
                  <a:cubicBezTo>
                    <a:pt x="637327" y="883241"/>
                    <a:pt x="516478" y="937347"/>
                    <a:pt x="382992" y="937347"/>
                  </a:cubicBezTo>
                  <a:cubicBezTo>
                    <a:pt x="249506" y="937347"/>
                    <a:pt x="128657" y="883241"/>
                    <a:pt x="41180" y="795764"/>
                  </a:cubicBezTo>
                  <a:lnTo>
                    <a:pt x="0" y="745854"/>
                  </a:lnTo>
                  <a:lnTo>
                    <a:pt x="0" y="162051"/>
                  </a:lnTo>
                  <a:lnTo>
                    <a:pt x="41180" y="112140"/>
                  </a:lnTo>
                  <a:cubicBezTo>
                    <a:pt x="84919" y="68401"/>
                    <a:pt x="137000" y="33006"/>
                    <a:pt x="194833" y="8545"/>
                  </a:cubicBezTo>
                  <a:close/>
                </a:path>
              </a:pathLst>
            </a:cu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175772F-E7A3-F4EA-6D84-CAB3DE94B9D0}"/>
                </a:ext>
              </a:extLst>
            </p:cNvPr>
            <p:cNvSpPr/>
            <p:nvPr/>
          </p:nvSpPr>
          <p:spPr>
            <a:xfrm>
              <a:off x="1941150" y="1834262"/>
              <a:ext cx="966790" cy="9667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689754-5CEC-27BA-4385-F7520A9468BD}"/>
              </a:ext>
            </a:extLst>
          </p:cNvPr>
          <p:cNvGrpSpPr/>
          <p:nvPr/>
        </p:nvGrpSpPr>
        <p:grpSpPr>
          <a:xfrm>
            <a:off x="8077200" y="2933700"/>
            <a:ext cx="1676400" cy="1676400"/>
            <a:chOff x="2462212" y="1385888"/>
            <a:chExt cx="1257300" cy="12573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71AA946-5776-E046-0FDD-95545C979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650" b="99812" l="4843" r="99274">
                          <a14:foregroundMark x1="58111" y1="7721" x2="48910" y2="5838"/>
                          <a14:foregroundMark x1="25666" y1="12053" x2="22518" y2="16573"/>
                          <a14:foregroundMark x1="25424" y1="11864" x2="25424" y2="11864"/>
                          <a14:foregroundMark x1="20823" y1="91714" x2="54479" y2="96045"/>
                          <a14:foregroundMark x1="82324" y1="92279" x2="8475" y2="94727"/>
                          <a14:foregroundMark x1="21065" y1="89077" x2="76029" y2="99812"/>
                          <a14:foregroundMark x1="76029" y1="99812" x2="77966" y2="88324"/>
                          <a14:foregroundMark x1="94673" y1="94727" x2="99274" y2="96045"/>
                          <a14:foregroundMark x1="7748" y1="93785" x2="4843" y2="96045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31613" y="1462469"/>
              <a:ext cx="918337" cy="1180719"/>
            </a:xfrm>
            <a:custGeom>
              <a:avLst/>
              <a:gdLst>
                <a:gd name="connsiteX0" fmla="*/ 14618 w 854996"/>
                <a:gd name="connsiteY0" fmla="*/ 0 h 1099280"/>
                <a:gd name="connsiteX1" fmla="*/ 840379 w 854996"/>
                <a:gd name="connsiteY1" fmla="*/ 0 h 1099280"/>
                <a:gd name="connsiteX2" fmla="*/ 854996 w 854996"/>
                <a:gd name="connsiteY2" fmla="*/ 12061 h 1099280"/>
                <a:gd name="connsiteX3" fmla="*/ 854996 w 854996"/>
                <a:gd name="connsiteY3" fmla="*/ 929200 h 1099280"/>
                <a:gd name="connsiteX4" fmla="*/ 778982 w 854996"/>
                <a:gd name="connsiteY4" fmla="*/ 991917 h 1099280"/>
                <a:gd name="connsiteX5" fmla="*/ 427498 w 854996"/>
                <a:gd name="connsiteY5" fmla="*/ 1099280 h 1099280"/>
                <a:gd name="connsiteX6" fmla="*/ 76014 w 854996"/>
                <a:gd name="connsiteY6" fmla="*/ 991917 h 1099280"/>
                <a:gd name="connsiteX7" fmla="*/ 0 w 854996"/>
                <a:gd name="connsiteY7" fmla="*/ 929200 h 1099280"/>
                <a:gd name="connsiteX8" fmla="*/ 0 w 854996"/>
                <a:gd name="connsiteY8" fmla="*/ 12061 h 10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996" h="1099280">
                  <a:moveTo>
                    <a:pt x="14618" y="0"/>
                  </a:moveTo>
                  <a:lnTo>
                    <a:pt x="840379" y="0"/>
                  </a:lnTo>
                  <a:lnTo>
                    <a:pt x="854996" y="12061"/>
                  </a:lnTo>
                  <a:lnTo>
                    <a:pt x="854996" y="929200"/>
                  </a:lnTo>
                  <a:lnTo>
                    <a:pt x="778982" y="991917"/>
                  </a:lnTo>
                  <a:cubicBezTo>
                    <a:pt x="678649" y="1059700"/>
                    <a:pt x="557696" y="1099280"/>
                    <a:pt x="427498" y="1099280"/>
                  </a:cubicBezTo>
                  <a:cubicBezTo>
                    <a:pt x="297300" y="1099280"/>
                    <a:pt x="176347" y="1059700"/>
                    <a:pt x="76014" y="991917"/>
                  </a:cubicBezTo>
                  <a:lnTo>
                    <a:pt x="0" y="929200"/>
                  </a:lnTo>
                  <a:lnTo>
                    <a:pt x="0" y="12061"/>
                  </a:lnTo>
                  <a:close/>
                </a:path>
              </a:pathLst>
            </a:cu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4FC0372-E10D-1853-3A2E-119C48ED9D3C}"/>
                </a:ext>
              </a:extLst>
            </p:cNvPr>
            <p:cNvSpPr/>
            <p:nvPr/>
          </p:nvSpPr>
          <p:spPr>
            <a:xfrm>
              <a:off x="2462212" y="1385888"/>
              <a:ext cx="1257300" cy="1257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6790609-65E3-4878-0177-5B5627BBD7AA}"/>
              </a:ext>
            </a:extLst>
          </p:cNvPr>
          <p:cNvGrpSpPr/>
          <p:nvPr/>
        </p:nvGrpSpPr>
        <p:grpSpPr>
          <a:xfrm>
            <a:off x="8077200" y="2933700"/>
            <a:ext cx="1676400" cy="1676400"/>
            <a:chOff x="3943350" y="1385888"/>
            <a:chExt cx="1257300" cy="125730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8DB1DE-AA40-B524-FC12-6720CC14A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793" b="99812" l="4116" r="97094">
                          <a14:foregroundMark x1="55690" y1="11299" x2="39952" y2="10358"/>
                          <a14:foregroundMark x1="36320" y1="69303" x2="73123" y2="90584"/>
                          <a14:foregroundMark x1="73123" y1="90584" x2="62954" y2="65537"/>
                          <a14:foregroundMark x1="89588" y1="84181" x2="83293" y2="92844"/>
                          <a14:foregroundMark x1="94673" y1="86817" x2="79177" y2="74576"/>
                          <a14:foregroundMark x1="79661" y1="93032" x2="36077" y2="96045"/>
                          <a14:foregroundMark x1="36077" y1="96045" x2="22518" y2="91714"/>
                          <a14:foregroundMark x1="30024" y1="82486" x2="4600" y2="87382"/>
                          <a14:foregroundMark x1="18160" y1="75330" x2="32446" y2="66290"/>
                          <a14:foregroundMark x1="12591" y1="75706" x2="28329" y2="98870"/>
                          <a14:foregroundMark x1="95157" y1="77966" x2="97094" y2="99812"/>
                        </a14:backgroundRemoval>
                      </a14:imgEffect>
                    </a14:imgLayer>
                  </a14:imgProps>
                </a:ext>
              </a:extLst>
            </a:blip>
            <a:srcRect b="5602"/>
            <a:stretch>
              <a:fillRect/>
            </a:stretch>
          </p:blipFill>
          <p:spPr>
            <a:xfrm>
              <a:off x="4054034" y="1385888"/>
              <a:ext cx="1035932" cy="1257300"/>
            </a:xfrm>
            <a:custGeom>
              <a:avLst/>
              <a:gdLst>
                <a:gd name="connsiteX0" fmla="*/ 517966 w 1035932"/>
                <a:gd name="connsiteY0" fmla="*/ 0 h 1257300"/>
                <a:gd name="connsiteX1" fmla="*/ 962489 w 1035932"/>
                <a:gd name="connsiteY1" fmla="*/ 184127 h 1257300"/>
                <a:gd name="connsiteX2" fmla="*/ 1035932 w 1035932"/>
                <a:gd name="connsiteY2" fmla="*/ 273141 h 1257300"/>
                <a:gd name="connsiteX3" fmla="*/ 1035932 w 1035932"/>
                <a:gd name="connsiteY3" fmla="*/ 984159 h 1257300"/>
                <a:gd name="connsiteX4" fmla="*/ 962489 w 1035932"/>
                <a:gd name="connsiteY4" fmla="*/ 1073173 h 1257300"/>
                <a:gd name="connsiteX5" fmla="*/ 517966 w 1035932"/>
                <a:gd name="connsiteY5" fmla="*/ 1257300 h 1257300"/>
                <a:gd name="connsiteX6" fmla="*/ 73443 w 1035932"/>
                <a:gd name="connsiteY6" fmla="*/ 1073173 h 1257300"/>
                <a:gd name="connsiteX7" fmla="*/ 0 w 1035932"/>
                <a:gd name="connsiteY7" fmla="*/ 984159 h 1257300"/>
                <a:gd name="connsiteX8" fmla="*/ 0 w 1035932"/>
                <a:gd name="connsiteY8" fmla="*/ 273141 h 1257300"/>
                <a:gd name="connsiteX9" fmla="*/ 73443 w 1035932"/>
                <a:gd name="connsiteY9" fmla="*/ 184127 h 1257300"/>
                <a:gd name="connsiteX10" fmla="*/ 517966 w 1035932"/>
                <a:gd name="connsiteY10" fmla="*/ 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5932" h="1257300">
                  <a:moveTo>
                    <a:pt x="517966" y="0"/>
                  </a:moveTo>
                  <a:cubicBezTo>
                    <a:pt x="691563" y="0"/>
                    <a:pt x="848726" y="70364"/>
                    <a:pt x="962489" y="184127"/>
                  </a:cubicBezTo>
                  <a:lnTo>
                    <a:pt x="1035932" y="273141"/>
                  </a:lnTo>
                  <a:lnTo>
                    <a:pt x="1035932" y="984159"/>
                  </a:lnTo>
                  <a:lnTo>
                    <a:pt x="962489" y="1073173"/>
                  </a:lnTo>
                  <a:cubicBezTo>
                    <a:pt x="848726" y="1186936"/>
                    <a:pt x="691563" y="1257300"/>
                    <a:pt x="517966" y="1257300"/>
                  </a:cubicBezTo>
                  <a:cubicBezTo>
                    <a:pt x="344369" y="1257300"/>
                    <a:pt x="187207" y="1186936"/>
                    <a:pt x="73443" y="1073173"/>
                  </a:cubicBezTo>
                  <a:lnTo>
                    <a:pt x="0" y="984159"/>
                  </a:lnTo>
                  <a:lnTo>
                    <a:pt x="0" y="273141"/>
                  </a:lnTo>
                  <a:lnTo>
                    <a:pt x="73443" y="184127"/>
                  </a:lnTo>
                  <a:cubicBezTo>
                    <a:pt x="187207" y="70364"/>
                    <a:pt x="344369" y="0"/>
                    <a:pt x="517966" y="0"/>
                  </a:cubicBezTo>
                  <a:close/>
                </a:path>
              </a:pathLst>
            </a:custGeom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14E583D-4AEA-D416-5A9B-A690FD56BA0E}"/>
                </a:ext>
              </a:extLst>
            </p:cNvPr>
            <p:cNvSpPr/>
            <p:nvPr/>
          </p:nvSpPr>
          <p:spPr>
            <a:xfrm>
              <a:off x="3943350" y="1385888"/>
              <a:ext cx="1257300" cy="1257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43D0199-350C-BE1D-E57D-667CAECFCADA}"/>
              </a:ext>
            </a:extLst>
          </p:cNvPr>
          <p:cNvGrpSpPr/>
          <p:nvPr/>
        </p:nvGrpSpPr>
        <p:grpSpPr>
          <a:xfrm>
            <a:off x="8077200" y="2933700"/>
            <a:ext cx="1676400" cy="1676400"/>
            <a:chOff x="5424488" y="1385888"/>
            <a:chExt cx="1257300" cy="12573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70FA627-8567-BD3B-C40D-852CF29CA9A8}"/>
                </a:ext>
              </a:extLst>
            </p:cNvPr>
            <p:cNvSpPr/>
            <p:nvPr/>
          </p:nvSpPr>
          <p:spPr>
            <a:xfrm>
              <a:off x="5424488" y="1385888"/>
              <a:ext cx="1257300" cy="1257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67D21E0-A597-BA61-0AA1-0AECF6112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221" b="96447" l="9944" r="89976">
                          <a14:foregroundMark x1="50922" y1="9599" x2="46512" y2="9297"/>
                          <a14:foregroundMark x1="50281" y1="78685" x2="37610" y2="74679"/>
                          <a14:foregroundMark x1="37610" y1="74679" x2="51083" y2="80877"/>
                          <a14:foregroundMark x1="51083" y1="80877" x2="58460" y2="72033"/>
                          <a14:foregroundMark x1="58460" y1="72033" x2="54691" y2="63492"/>
                          <a14:foregroundMark x1="54691" y1="63492" x2="42101" y2="57445"/>
                          <a14:foregroundMark x1="42101" y1="57445" x2="31355" y2="59864"/>
                          <a14:foregroundMark x1="31355" y1="59864" x2="31115" y2="72184"/>
                          <a14:foregroundMark x1="31115" y1="72184" x2="40417" y2="79441"/>
                          <a14:foregroundMark x1="40417" y1="79441" x2="42422" y2="79592"/>
                          <a14:foregroundMark x1="57979" y1="90401" x2="43705" y2="96447"/>
                        </a14:backgroundRemoval>
                      </a14:imgEffect>
                    </a14:imgLayer>
                  </a14:imgProps>
                </a:ext>
              </a:extLst>
            </a:blip>
            <a:srcRect l="5810" r="7699" b="18478"/>
            <a:stretch>
              <a:fillRect/>
            </a:stretch>
          </p:blipFill>
          <p:spPr>
            <a:xfrm>
              <a:off x="5424488" y="1385888"/>
              <a:ext cx="1257300" cy="1257300"/>
            </a:xfrm>
            <a:custGeom>
              <a:avLst/>
              <a:gdLst>
                <a:gd name="connsiteX0" fmla="*/ 628650 w 1257300"/>
                <a:gd name="connsiteY0" fmla="*/ 0 h 1257300"/>
                <a:gd name="connsiteX1" fmla="*/ 1257300 w 1257300"/>
                <a:gd name="connsiteY1" fmla="*/ 628650 h 1257300"/>
                <a:gd name="connsiteX2" fmla="*/ 628650 w 1257300"/>
                <a:gd name="connsiteY2" fmla="*/ 1257300 h 1257300"/>
                <a:gd name="connsiteX3" fmla="*/ 0 w 1257300"/>
                <a:gd name="connsiteY3" fmla="*/ 628650 h 1257300"/>
                <a:gd name="connsiteX4" fmla="*/ 628650 w 1257300"/>
                <a:gd name="connsiteY4" fmla="*/ 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28650" y="0"/>
                  </a:moveTo>
                  <a:cubicBezTo>
                    <a:pt x="975844" y="0"/>
                    <a:pt x="1257300" y="281456"/>
                    <a:pt x="1257300" y="628650"/>
                  </a:cubicBezTo>
                  <a:cubicBezTo>
                    <a:pt x="1257300" y="975844"/>
                    <a:pt x="975844" y="1257300"/>
                    <a:pt x="628650" y="1257300"/>
                  </a:cubicBezTo>
                  <a:cubicBezTo>
                    <a:pt x="281456" y="1257300"/>
                    <a:pt x="0" y="975844"/>
                    <a:pt x="0" y="628650"/>
                  </a:cubicBezTo>
                  <a:cubicBezTo>
                    <a:pt x="0" y="281456"/>
                    <a:pt x="281456" y="0"/>
                    <a:pt x="628650" y="0"/>
                  </a:cubicBezTo>
                  <a:close/>
                </a:path>
              </a:pathLst>
            </a:cu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70D21C9-4D65-2B8F-C827-6AE077819A3F}"/>
              </a:ext>
            </a:extLst>
          </p:cNvPr>
          <p:cNvGrpSpPr/>
          <p:nvPr/>
        </p:nvGrpSpPr>
        <p:grpSpPr>
          <a:xfrm>
            <a:off x="8077200" y="2933700"/>
            <a:ext cx="1676400" cy="1676400"/>
            <a:chOff x="6905625" y="1385888"/>
            <a:chExt cx="1257300" cy="125730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B85BC34-4F93-7BD6-F038-D3E18600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b="3045"/>
            <a:stretch>
              <a:fillRect/>
            </a:stretch>
          </p:blipFill>
          <p:spPr>
            <a:xfrm>
              <a:off x="7062788" y="1424178"/>
              <a:ext cx="942975" cy="1219010"/>
            </a:xfrm>
            <a:custGeom>
              <a:avLst/>
              <a:gdLst>
                <a:gd name="connsiteX0" fmla="*/ 262587 w 942975"/>
                <a:gd name="connsiteY0" fmla="*/ 0 h 1219010"/>
                <a:gd name="connsiteX1" fmla="*/ 680389 w 942975"/>
                <a:gd name="connsiteY1" fmla="*/ 0 h 1219010"/>
                <a:gd name="connsiteX2" fmla="*/ 716187 w 942975"/>
                <a:gd name="connsiteY2" fmla="*/ 11112 h 1219010"/>
                <a:gd name="connsiteX3" fmla="*/ 916011 w 942975"/>
                <a:gd name="connsiteY3" fmla="*/ 145837 h 1219010"/>
                <a:gd name="connsiteX4" fmla="*/ 942975 w 942975"/>
                <a:gd name="connsiteY4" fmla="*/ 178518 h 1219010"/>
                <a:gd name="connsiteX5" fmla="*/ 942975 w 942975"/>
                <a:gd name="connsiteY5" fmla="*/ 1002202 h 1219010"/>
                <a:gd name="connsiteX6" fmla="*/ 916011 w 942975"/>
                <a:gd name="connsiteY6" fmla="*/ 1034883 h 1219010"/>
                <a:gd name="connsiteX7" fmla="*/ 471488 w 942975"/>
                <a:gd name="connsiteY7" fmla="*/ 1219010 h 1219010"/>
                <a:gd name="connsiteX8" fmla="*/ 26966 w 942975"/>
                <a:gd name="connsiteY8" fmla="*/ 1034883 h 1219010"/>
                <a:gd name="connsiteX9" fmla="*/ 0 w 942975"/>
                <a:gd name="connsiteY9" fmla="*/ 1002201 h 1219010"/>
                <a:gd name="connsiteX10" fmla="*/ 0 w 942975"/>
                <a:gd name="connsiteY10" fmla="*/ 178519 h 1219010"/>
                <a:gd name="connsiteX11" fmla="*/ 26966 w 942975"/>
                <a:gd name="connsiteY11" fmla="*/ 145837 h 1219010"/>
                <a:gd name="connsiteX12" fmla="*/ 226789 w 942975"/>
                <a:gd name="connsiteY12" fmla="*/ 11112 h 121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2975" h="1219010">
                  <a:moveTo>
                    <a:pt x="262587" y="0"/>
                  </a:moveTo>
                  <a:lnTo>
                    <a:pt x="680389" y="0"/>
                  </a:lnTo>
                  <a:lnTo>
                    <a:pt x="716187" y="11112"/>
                  </a:lnTo>
                  <a:cubicBezTo>
                    <a:pt x="791398" y="42924"/>
                    <a:pt x="859129" y="88956"/>
                    <a:pt x="916011" y="145837"/>
                  </a:cubicBezTo>
                  <a:lnTo>
                    <a:pt x="942975" y="178518"/>
                  </a:lnTo>
                  <a:lnTo>
                    <a:pt x="942975" y="1002202"/>
                  </a:lnTo>
                  <a:lnTo>
                    <a:pt x="916011" y="1034883"/>
                  </a:lnTo>
                  <a:cubicBezTo>
                    <a:pt x="802248" y="1148646"/>
                    <a:pt x="645085" y="1219010"/>
                    <a:pt x="471488" y="1219010"/>
                  </a:cubicBezTo>
                  <a:cubicBezTo>
                    <a:pt x="297891" y="1219010"/>
                    <a:pt x="140729" y="1148646"/>
                    <a:pt x="26966" y="1034883"/>
                  </a:cubicBezTo>
                  <a:lnTo>
                    <a:pt x="0" y="1002201"/>
                  </a:lnTo>
                  <a:lnTo>
                    <a:pt x="0" y="178519"/>
                  </a:lnTo>
                  <a:lnTo>
                    <a:pt x="26966" y="145837"/>
                  </a:lnTo>
                  <a:cubicBezTo>
                    <a:pt x="83847" y="88956"/>
                    <a:pt x="151579" y="42924"/>
                    <a:pt x="226789" y="11112"/>
                  </a:cubicBezTo>
                  <a:close/>
                </a:path>
              </a:pathLst>
            </a:custGeom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F547A0B-95F0-750C-C899-5928C91CE315}"/>
                </a:ext>
              </a:extLst>
            </p:cNvPr>
            <p:cNvSpPr/>
            <p:nvPr/>
          </p:nvSpPr>
          <p:spPr>
            <a:xfrm>
              <a:off x="6905625" y="1385888"/>
              <a:ext cx="1257300" cy="1257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793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DBDE9-9C33-6A6C-2753-729787B72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39C63-972D-1B6F-A037-394D1F095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C13EEAD-39A4-3049-4A1A-4F692DD9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2C110CE-8024-26FD-91BB-6856D622C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EB4620-3311-094E-DA1B-FC45AFF98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1F59898-FB48-44B7-9316-CB74891D2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B37ECB3-278D-4686-70EF-838A6A7AD140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ea typeface="210 Gulim 090"/>
              </a:rPr>
              <a:t>조원 소개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9CDEF99-42D3-12DE-32C0-2556515D89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C9F8982-AA9A-5944-5314-EAED7DBB7F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2C4B831-B699-7511-4B1E-5AC89CEB42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F23E3737-1459-11BB-4CC3-BA0B239E1F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212073C-110F-B9EF-759A-ABCC71ABE22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D48BA2AE-7224-1849-F563-F6196B30C7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2B6A462B-13F0-5084-8B3E-86FBF820B7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42DC6103-A857-FA08-9856-4E0FBE394D7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483352-E614-E3DB-B160-F6A2CDD4E310}"/>
              </a:ext>
            </a:extLst>
          </p:cNvPr>
          <p:cNvGrpSpPr/>
          <p:nvPr/>
        </p:nvGrpSpPr>
        <p:grpSpPr>
          <a:xfrm>
            <a:off x="13125341" y="6057900"/>
            <a:ext cx="1676400" cy="1676400"/>
            <a:chOff x="1941150" y="1834262"/>
            <a:chExt cx="966790" cy="9667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EB93D4-164A-7691-B176-E5D4E2C49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92" b="99236" l="3981" r="97037">
                          <a14:foregroundMark x1="42778" y1="9931" x2="43704" y2="9792"/>
                          <a14:foregroundMark x1="74444" y1="89167" x2="43056" y2="92917"/>
                          <a14:foregroundMark x1="43056" y1="92917" x2="14630" y2="88264"/>
                          <a14:foregroundMark x1="14630" y1="88264" x2="14537" y2="88056"/>
                          <a14:foregroundMark x1="85833" y1="83611" x2="39444" y2="81181"/>
                          <a14:foregroundMark x1="39444" y1="81181" x2="16852" y2="87500"/>
                          <a14:foregroundMark x1="16852" y1="87500" x2="39167" y2="89861"/>
                          <a14:foregroundMark x1="87778" y1="80486" x2="33333" y2="69097"/>
                          <a14:foregroundMark x1="33519" y1="72847" x2="10741" y2="82917"/>
                          <a14:foregroundMark x1="13611" y1="95139" x2="10741" y2="82917"/>
                          <a14:foregroundMark x1="76204" y1="93264" x2="94167" y2="90764"/>
                          <a14:foregroundMark x1="94167" y1="90764" x2="94352" y2="90764"/>
                          <a14:foregroundMark x1="84167" y1="97431" x2="71759" y2="99722"/>
                          <a14:foregroundMark x1="71759" y1="99722" x2="58056" y2="99514"/>
                          <a14:foregroundMark x1="58056" y1="99514" x2="5093" y2="86736"/>
                          <a14:foregroundMark x1="5093" y1="86736" x2="5463" y2="81181"/>
                          <a14:foregroundMark x1="95926" y1="86597" x2="94722" y2="98681"/>
                          <a14:foregroundMark x1="94722" y1="98681" x2="94722" y2="98681"/>
                          <a14:foregroundMark x1="12222" y1="96736" x2="4074" y2="82083"/>
                          <a14:foregroundMark x1="4074" y1="82083" x2="4074" y2="82083"/>
                          <a14:foregroundMark x1="96852" y1="83056" x2="97037" y2="99236"/>
                          <a14:foregroundMark x1="47315" y1="9931" x2="49444" y2="10417"/>
                        </a14:backgroundRemoval>
                      </a14:imgEffect>
                    </a14:imgLayer>
                  </a14:imgProps>
                </a:ext>
              </a:extLst>
            </a:blip>
            <a:srcRect b="9415"/>
            <a:stretch>
              <a:fillRect/>
            </a:stretch>
          </p:blipFill>
          <p:spPr>
            <a:xfrm>
              <a:off x="2041553" y="1863705"/>
              <a:ext cx="776080" cy="937347"/>
            </a:xfrm>
            <a:custGeom>
              <a:avLst/>
              <a:gdLst>
                <a:gd name="connsiteX0" fmla="*/ 222359 w 776080"/>
                <a:gd name="connsiteY0" fmla="*/ 0 h 937347"/>
                <a:gd name="connsiteX1" fmla="*/ 543625 w 776080"/>
                <a:gd name="connsiteY1" fmla="*/ 0 h 937347"/>
                <a:gd name="connsiteX2" fmla="*/ 571151 w 776080"/>
                <a:gd name="connsiteY2" fmla="*/ 8545 h 937347"/>
                <a:gd name="connsiteX3" fmla="*/ 724804 w 776080"/>
                <a:gd name="connsiteY3" fmla="*/ 112140 h 937347"/>
                <a:gd name="connsiteX4" fmla="*/ 776080 w 776080"/>
                <a:gd name="connsiteY4" fmla="*/ 174287 h 937347"/>
                <a:gd name="connsiteX5" fmla="*/ 776080 w 776080"/>
                <a:gd name="connsiteY5" fmla="*/ 733617 h 937347"/>
                <a:gd name="connsiteX6" fmla="*/ 724804 w 776080"/>
                <a:gd name="connsiteY6" fmla="*/ 795764 h 937347"/>
                <a:gd name="connsiteX7" fmla="*/ 382992 w 776080"/>
                <a:gd name="connsiteY7" fmla="*/ 937347 h 937347"/>
                <a:gd name="connsiteX8" fmla="*/ 41180 w 776080"/>
                <a:gd name="connsiteY8" fmla="*/ 795764 h 937347"/>
                <a:gd name="connsiteX9" fmla="*/ 0 w 776080"/>
                <a:gd name="connsiteY9" fmla="*/ 745854 h 937347"/>
                <a:gd name="connsiteX10" fmla="*/ 0 w 776080"/>
                <a:gd name="connsiteY10" fmla="*/ 162051 h 937347"/>
                <a:gd name="connsiteX11" fmla="*/ 41180 w 776080"/>
                <a:gd name="connsiteY11" fmla="*/ 112140 h 937347"/>
                <a:gd name="connsiteX12" fmla="*/ 194833 w 776080"/>
                <a:gd name="connsiteY12" fmla="*/ 8545 h 93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6080" h="937347">
                  <a:moveTo>
                    <a:pt x="222359" y="0"/>
                  </a:moveTo>
                  <a:lnTo>
                    <a:pt x="543625" y="0"/>
                  </a:lnTo>
                  <a:lnTo>
                    <a:pt x="571151" y="8545"/>
                  </a:lnTo>
                  <a:cubicBezTo>
                    <a:pt x="628984" y="33006"/>
                    <a:pt x="681066" y="68401"/>
                    <a:pt x="724804" y="112140"/>
                  </a:cubicBezTo>
                  <a:lnTo>
                    <a:pt x="776080" y="174287"/>
                  </a:lnTo>
                  <a:lnTo>
                    <a:pt x="776080" y="733617"/>
                  </a:lnTo>
                  <a:lnTo>
                    <a:pt x="724804" y="795764"/>
                  </a:lnTo>
                  <a:cubicBezTo>
                    <a:pt x="637327" y="883241"/>
                    <a:pt x="516478" y="937347"/>
                    <a:pt x="382992" y="937347"/>
                  </a:cubicBezTo>
                  <a:cubicBezTo>
                    <a:pt x="249506" y="937347"/>
                    <a:pt x="128657" y="883241"/>
                    <a:pt x="41180" y="795764"/>
                  </a:cubicBezTo>
                  <a:lnTo>
                    <a:pt x="0" y="745854"/>
                  </a:lnTo>
                  <a:lnTo>
                    <a:pt x="0" y="162051"/>
                  </a:lnTo>
                  <a:lnTo>
                    <a:pt x="41180" y="112140"/>
                  </a:lnTo>
                  <a:cubicBezTo>
                    <a:pt x="84919" y="68401"/>
                    <a:pt x="137000" y="33006"/>
                    <a:pt x="194833" y="8545"/>
                  </a:cubicBezTo>
                  <a:close/>
                </a:path>
              </a:pathLst>
            </a:cu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088A831-1914-A558-DD3D-BC6541F91B73}"/>
                </a:ext>
              </a:extLst>
            </p:cNvPr>
            <p:cNvSpPr/>
            <p:nvPr/>
          </p:nvSpPr>
          <p:spPr>
            <a:xfrm>
              <a:off x="1941150" y="1834262"/>
              <a:ext cx="966790" cy="9667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7EA7C57-F640-AE88-5277-8C067E77EA6A}"/>
              </a:ext>
            </a:extLst>
          </p:cNvPr>
          <p:cNvGrpSpPr/>
          <p:nvPr/>
        </p:nvGrpSpPr>
        <p:grpSpPr>
          <a:xfrm>
            <a:off x="13125449" y="2933700"/>
            <a:ext cx="1676400" cy="1676400"/>
            <a:chOff x="2462212" y="1385888"/>
            <a:chExt cx="1257300" cy="12573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2096D9B-0CEB-74DA-6D65-1C3573D7E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650" b="99812" l="4843" r="99274">
                          <a14:foregroundMark x1="58111" y1="7721" x2="48910" y2="5838"/>
                          <a14:foregroundMark x1="25666" y1="12053" x2="22518" y2="16573"/>
                          <a14:foregroundMark x1="25424" y1="11864" x2="25424" y2="11864"/>
                          <a14:foregroundMark x1="20823" y1="91714" x2="54479" y2="96045"/>
                          <a14:foregroundMark x1="82324" y1="92279" x2="8475" y2="94727"/>
                          <a14:foregroundMark x1="21065" y1="89077" x2="76029" y2="99812"/>
                          <a14:foregroundMark x1="76029" y1="99812" x2="77966" y2="88324"/>
                          <a14:foregroundMark x1="94673" y1="94727" x2="99274" y2="96045"/>
                          <a14:foregroundMark x1="7748" y1="93785" x2="4843" y2="96045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31613" y="1462469"/>
              <a:ext cx="918337" cy="1180719"/>
            </a:xfrm>
            <a:custGeom>
              <a:avLst/>
              <a:gdLst>
                <a:gd name="connsiteX0" fmla="*/ 14618 w 854996"/>
                <a:gd name="connsiteY0" fmla="*/ 0 h 1099280"/>
                <a:gd name="connsiteX1" fmla="*/ 840379 w 854996"/>
                <a:gd name="connsiteY1" fmla="*/ 0 h 1099280"/>
                <a:gd name="connsiteX2" fmla="*/ 854996 w 854996"/>
                <a:gd name="connsiteY2" fmla="*/ 12061 h 1099280"/>
                <a:gd name="connsiteX3" fmla="*/ 854996 w 854996"/>
                <a:gd name="connsiteY3" fmla="*/ 929200 h 1099280"/>
                <a:gd name="connsiteX4" fmla="*/ 778982 w 854996"/>
                <a:gd name="connsiteY4" fmla="*/ 991917 h 1099280"/>
                <a:gd name="connsiteX5" fmla="*/ 427498 w 854996"/>
                <a:gd name="connsiteY5" fmla="*/ 1099280 h 1099280"/>
                <a:gd name="connsiteX6" fmla="*/ 76014 w 854996"/>
                <a:gd name="connsiteY6" fmla="*/ 991917 h 1099280"/>
                <a:gd name="connsiteX7" fmla="*/ 0 w 854996"/>
                <a:gd name="connsiteY7" fmla="*/ 929200 h 1099280"/>
                <a:gd name="connsiteX8" fmla="*/ 0 w 854996"/>
                <a:gd name="connsiteY8" fmla="*/ 12061 h 10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996" h="1099280">
                  <a:moveTo>
                    <a:pt x="14618" y="0"/>
                  </a:moveTo>
                  <a:lnTo>
                    <a:pt x="840379" y="0"/>
                  </a:lnTo>
                  <a:lnTo>
                    <a:pt x="854996" y="12061"/>
                  </a:lnTo>
                  <a:lnTo>
                    <a:pt x="854996" y="929200"/>
                  </a:lnTo>
                  <a:lnTo>
                    <a:pt x="778982" y="991917"/>
                  </a:lnTo>
                  <a:cubicBezTo>
                    <a:pt x="678649" y="1059700"/>
                    <a:pt x="557696" y="1099280"/>
                    <a:pt x="427498" y="1099280"/>
                  </a:cubicBezTo>
                  <a:cubicBezTo>
                    <a:pt x="297300" y="1099280"/>
                    <a:pt x="176347" y="1059700"/>
                    <a:pt x="76014" y="991917"/>
                  </a:cubicBezTo>
                  <a:lnTo>
                    <a:pt x="0" y="929200"/>
                  </a:lnTo>
                  <a:lnTo>
                    <a:pt x="0" y="12061"/>
                  </a:lnTo>
                  <a:close/>
                </a:path>
              </a:pathLst>
            </a:cu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B6E791F-0050-BA69-C84D-1BA5C3E9882E}"/>
                </a:ext>
              </a:extLst>
            </p:cNvPr>
            <p:cNvSpPr/>
            <p:nvPr/>
          </p:nvSpPr>
          <p:spPr>
            <a:xfrm>
              <a:off x="2462212" y="1385888"/>
              <a:ext cx="1257300" cy="1257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94E328-1D00-F708-AB94-616D1645C831}"/>
              </a:ext>
            </a:extLst>
          </p:cNvPr>
          <p:cNvGrpSpPr/>
          <p:nvPr/>
        </p:nvGrpSpPr>
        <p:grpSpPr>
          <a:xfrm>
            <a:off x="3276600" y="6057900"/>
            <a:ext cx="1676400" cy="1676400"/>
            <a:chOff x="3943350" y="1385888"/>
            <a:chExt cx="1257300" cy="125730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794705F-FD1B-F67C-8C22-20CF8D46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93" b="99812" l="4116" r="97094">
                          <a14:foregroundMark x1="55690" y1="11299" x2="39952" y2="10358"/>
                          <a14:foregroundMark x1="36320" y1="69303" x2="73123" y2="90584"/>
                          <a14:foregroundMark x1="73123" y1="90584" x2="62954" y2="65537"/>
                          <a14:foregroundMark x1="89588" y1="84181" x2="83293" y2="92844"/>
                          <a14:foregroundMark x1="94673" y1="86817" x2="79177" y2="74576"/>
                          <a14:foregroundMark x1="79661" y1="93032" x2="36077" y2="96045"/>
                          <a14:foregroundMark x1="36077" y1="96045" x2="22518" y2="91714"/>
                          <a14:foregroundMark x1="30024" y1="82486" x2="4600" y2="87382"/>
                          <a14:foregroundMark x1="18160" y1="75330" x2="32446" y2="66290"/>
                          <a14:foregroundMark x1="12591" y1="75706" x2="28329" y2="98870"/>
                          <a14:foregroundMark x1="95157" y1="77966" x2="97094" y2="99812"/>
                        </a14:backgroundRemoval>
                      </a14:imgEffect>
                    </a14:imgLayer>
                  </a14:imgProps>
                </a:ext>
              </a:extLst>
            </a:blip>
            <a:srcRect b="5602"/>
            <a:stretch>
              <a:fillRect/>
            </a:stretch>
          </p:blipFill>
          <p:spPr>
            <a:xfrm>
              <a:off x="4054034" y="1385888"/>
              <a:ext cx="1035932" cy="1257300"/>
            </a:xfrm>
            <a:custGeom>
              <a:avLst/>
              <a:gdLst>
                <a:gd name="connsiteX0" fmla="*/ 517966 w 1035932"/>
                <a:gd name="connsiteY0" fmla="*/ 0 h 1257300"/>
                <a:gd name="connsiteX1" fmla="*/ 962489 w 1035932"/>
                <a:gd name="connsiteY1" fmla="*/ 184127 h 1257300"/>
                <a:gd name="connsiteX2" fmla="*/ 1035932 w 1035932"/>
                <a:gd name="connsiteY2" fmla="*/ 273141 h 1257300"/>
                <a:gd name="connsiteX3" fmla="*/ 1035932 w 1035932"/>
                <a:gd name="connsiteY3" fmla="*/ 984159 h 1257300"/>
                <a:gd name="connsiteX4" fmla="*/ 962489 w 1035932"/>
                <a:gd name="connsiteY4" fmla="*/ 1073173 h 1257300"/>
                <a:gd name="connsiteX5" fmla="*/ 517966 w 1035932"/>
                <a:gd name="connsiteY5" fmla="*/ 1257300 h 1257300"/>
                <a:gd name="connsiteX6" fmla="*/ 73443 w 1035932"/>
                <a:gd name="connsiteY6" fmla="*/ 1073173 h 1257300"/>
                <a:gd name="connsiteX7" fmla="*/ 0 w 1035932"/>
                <a:gd name="connsiteY7" fmla="*/ 984159 h 1257300"/>
                <a:gd name="connsiteX8" fmla="*/ 0 w 1035932"/>
                <a:gd name="connsiteY8" fmla="*/ 273141 h 1257300"/>
                <a:gd name="connsiteX9" fmla="*/ 73443 w 1035932"/>
                <a:gd name="connsiteY9" fmla="*/ 184127 h 1257300"/>
                <a:gd name="connsiteX10" fmla="*/ 517966 w 1035932"/>
                <a:gd name="connsiteY10" fmla="*/ 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5932" h="1257300">
                  <a:moveTo>
                    <a:pt x="517966" y="0"/>
                  </a:moveTo>
                  <a:cubicBezTo>
                    <a:pt x="691563" y="0"/>
                    <a:pt x="848726" y="70364"/>
                    <a:pt x="962489" y="184127"/>
                  </a:cubicBezTo>
                  <a:lnTo>
                    <a:pt x="1035932" y="273141"/>
                  </a:lnTo>
                  <a:lnTo>
                    <a:pt x="1035932" y="984159"/>
                  </a:lnTo>
                  <a:lnTo>
                    <a:pt x="962489" y="1073173"/>
                  </a:lnTo>
                  <a:cubicBezTo>
                    <a:pt x="848726" y="1186936"/>
                    <a:pt x="691563" y="1257300"/>
                    <a:pt x="517966" y="1257300"/>
                  </a:cubicBezTo>
                  <a:cubicBezTo>
                    <a:pt x="344369" y="1257300"/>
                    <a:pt x="187207" y="1186936"/>
                    <a:pt x="73443" y="1073173"/>
                  </a:cubicBezTo>
                  <a:lnTo>
                    <a:pt x="0" y="984159"/>
                  </a:lnTo>
                  <a:lnTo>
                    <a:pt x="0" y="273141"/>
                  </a:lnTo>
                  <a:lnTo>
                    <a:pt x="73443" y="184127"/>
                  </a:lnTo>
                  <a:cubicBezTo>
                    <a:pt x="187207" y="70364"/>
                    <a:pt x="344369" y="0"/>
                    <a:pt x="517966" y="0"/>
                  </a:cubicBezTo>
                  <a:close/>
                </a:path>
              </a:pathLst>
            </a:custGeom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4F7B765-CE95-3DB8-7765-D0711AAD44CF}"/>
                </a:ext>
              </a:extLst>
            </p:cNvPr>
            <p:cNvSpPr/>
            <p:nvPr/>
          </p:nvSpPr>
          <p:spPr>
            <a:xfrm>
              <a:off x="3943350" y="1385888"/>
              <a:ext cx="1257300" cy="1257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035DE2A-CB4A-1CF5-1D34-82CA85EA5B17}"/>
              </a:ext>
            </a:extLst>
          </p:cNvPr>
          <p:cNvGrpSpPr/>
          <p:nvPr/>
        </p:nvGrpSpPr>
        <p:grpSpPr>
          <a:xfrm>
            <a:off x="8085953" y="6057900"/>
            <a:ext cx="1676400" cy="1676400"/>
            <a:chOff x="5424488" y="1385888"/>
            <a:chExt cx="1257300" cy="12573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501AB8F-D0D4-4910-D36B-FC0E6AEA3813}"/>
                </a:ext>
              </a:extLst>
            </p:cNvPr>
            <p:cNvSpPr/>
            <p:nvPr/>
          </p:nvSpPr>
          <p:spPr>
            <a:xfrm>
              <a:off x="5424488" y="1385888"/>
              <a:ext cx="1257300" cy="1257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C439C8A-6F93-DEEE-54F0-F23C1B8B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221" b="96447" l="9944" r="89976">
                          <a14:foregroundMark x1="50922" y1="9599" x2="46512" y2="9297"/>
                          <a14:foregroundMark x1="50281" y1="78685" x2="37610" y2="74679"/>
                          <a14:foregroundMark x1="37610" y1="74679" x2="51083" y2="80877"/>
                          <a14:foregroundMark x1="51083" y1="80877" x2="58460" y2="72033"/>
                          <a14:foregroundMark x1="58460" y1="72033" x2="54691" y2="63492"/>
                          <a14:foregroundMark x1="54691" y1="63492" x2="42101" y2="57445"/>
                          <a14:foregroundMark x1="42101" y1="57445" x2="31355" y2="59864"/>
                          <a14:foregroundMark x1="31355" y1="59864" x2="31115" y2="72184"/>
                          <a14:foregroundMark x1="31115" y1="72184" x2="40417" y2="79441"/>
                          <a14:foregroundMark x1="40417" y1="79441" x2="42422" y2="79592"/>
                          <a14:foregroundMark x1="57979" y1="90401" x2="43705" y2="96447"/>
                        </a14:backgroundRemoval>
                      </a14:imgEffect>
                    </a14:imgLayer>
                  </a14:imgProps>
                </a:ext>
              </a:extLst>
            </a:blip>
            <a:srcRect l="5810" r="7699" b="18478"/>
            <a:stretch>
              <a:fillRect/>
            </a:stretch>
          </p:blipFill>
          <p:spPr>
            <a:xfrm>
              <a:off x="5424488" y="1385888"/>
              <a:ext cx="1257300" cy="1257300"/>
            </a:xfrm>
            <a:custGeom>
              <a:avLst/>
              <a:gdLst>
                <a:gd name="connsiteX0" fmla="*/ 628650 w 1257300"/>
                <a:gd name="connsiteY0" fmla="*/ 0 h 1257300"/>
                <a:gd name="connsiteX1" fmla="*/ 1257300 w 1257300"/>
                <a:gd name="connsiteY1" fmla="*/ 628650 h 1257300"/>
                <a:gd name="connsiteX2" fmla="*/ 628650 w 1257300"/>
                <a:gd name="connsiteY2" fmla="*/ 1257300 h 1257300"/>
                <a:gd name="connsiteX3" fmla="*/ 0 w 1257300"/>
                <a:gd name="connsiteY3" fmla="*/ 628650 h 1257300"/>
                <a:gd name="connsiteX4" fmla="*/ 628650 w 1257300"/>
                <a:gd name="connsiteY4" fmla="*/ 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28650" y="0"/>
                  </a:moveTo>
                  <a:cubicBezTo>
                    <a:pt x="975844" y="0"/>
                    <a:pt x="1257300" y="281456"/>
                    <a:pt x="1257300" y="628650"/>
                  </a:cubicBezTo>
                  <a:cubicBezTo>
                    <a:pt x="1257300" y="975844"/>
                    <a:pt x="975844" y="1257300"/>
                    <a:pt x="628650" y="1257300"/>
                  </a:cubicBezTo>
                  <a:cubicBezTo>
                    <a:pt x="281456" y="1257300"/>
                    <a:pt x="0" y="975844"/>
                    <a:pt x="0" y="628650"/>
                  </a:cubicBezTo>
                  <a:cubicBezTo>
                    <a:pt x="0" y="281456"/>
                    <a:pt x="281456" y="0"/>
                    <a:pt x="628650" y="0"/>
                  </a:cubicBezTo>
                  <a:close/>
                </a:path>
              </a:pathLst>
            </a:cu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AC3C52A-CB6A-83EA-6C77-D68DD4AB1A7B}"/>
              </a:ext>
            </a:extLst>
          </p:cNvPr>
          <p:cNvGrpSpPr/>
          <p:nvPr/>
        </p:nvGrpSpPr>
        <p:grpSpPr>
          <a:xfrm>
            <a:off x="8085953" y="2933700"/>
            <a:ext cx="1676400" cy="1676400"/>
            <a:chOff x="6905625" y="1385888"/>
            <a:chExt cx="1257300" cy="125730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084503-7A64-99F3-3D4A-B4595BD7B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b="3045"/>
            <a:stretch>
              <a:fillRect/>
            </a:stretch>
          </p:blipFill>
          <p:spPr>
            <a:xfrm>
              <a:off x="7062788" y="1424178"/>
              <a:ext cx="942975" cy="1219010"/>
            </a:xfrm>
            <a:custGeom>
              <a:avLst/>
              <a:gdLst>
                <a:gd name="connsiteX0" fmla="*/ 262587 w 942975"/>
                <a:gd name="connsiteY0" fmla="*/ 0 h 1219010"/>
                <a:gd name="connsiteX1" fmla="*/ 680389 w 942975"/>
                <a:gd name="connsiteY1" fmla="*/ 0 h 1219010"/>
                <a:gd name="connsiteX2" fmla="*/ 716187 w 942975"/>
                <a:gd name="connsiteY2" fmla="*/ 11112 h 1219010"/>
                <a:gd name="connsiteX3" fmla="*/ 916011 w 942975"/>
                <a:gd name="connsiteY3" fmla="*/ 145837 h 1219010"/>
                <a:gd name="connsiteX4" fmla="*/ 942975 w 942975"/>
                <a:gd name="connsiteY4" fmla="*/ 178518 h 1219010"/>
                <a:gd name="connsiteX5" fmla="*/ 942975 w 942975"/>
                <a:gd name="connsiteY5" fmla="*/ 1002202 h 1219010"/>
                <a:gd name="connsiteX6" fmla="*/ 916011 w 942975"/>
                <a:gd name="connsiteY6" fmla="*/ 1034883 h 1219010"/>
                <a:gd name="connsiteX7" fmla="*/ 471488 w 942975"/>
                <a:gd name="connsiteY7" fmla="*/ 1219010 h 1219010"/>
                <a:gd name="connsiteX8" fmla="*/ 26966 w 942975"/>
                <a:gd name="connsiteY8" fmla="*/ 1034883 h 1219010"/>
                <a:gd name="connsiteX9" fmla="*/ 0 w 942975"/>
                <a:gd name="connsiteY9" fmla="*/ 1002201 h 1219010"/>
                <a:gd name="connsiteX10" fmla="*/ 0 w 942975"/>
                <a:gd name="connsiteY10" fmla="*/ 178519 h 1219010"/>
                <a:gd name="connsiteX11" fmla="*/ 26966 w 942975"/>
                <a:gd name="connsiteY11" fmla="*/ 145837 h 1219010"/>
                <a:gd name="connsiteX12" fmla="*/ 226789 w 942975"/>
                <a:gd name="connsiteY12" fmla="*/ 11112 h 121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2975" h="1219010">
                  <a:moveTo>
                    <a:pt x="262587" y="0"/>
                  </a:moveTo>
                  <a:lnTo>
                    <a:pt x="680389" y="0"/>
                  </a:lnTo>
                  <a:lnTo>
                    <a:pt x="716187" y="11112"/>
                  </a:lnTo>
                  <a:cubicBezTo>
                    <a:pt x="791398" y="42924"/>
                    <a:pt x="859129" y="88956"/>
                    <a:pt x="916011" y="145837"/>
                  </a:cubicBezTo>
                  <a:lnTo>
                    <a:pt x="942975" y="178518"/>
                  </a:lnTo>
                  <a:lnTo>
                    <a:pt x="942975" y="1002202"/>
                  </a:lnTo>
                  <a:lnTo>
                    <a:pt x="916011" y="1034883"/>
                  </a:lnTo>
                  <a:cubicBezTo>
                    <a:pt x="802248" y="1148646"/>
                    <a:pt x="645085" y="1219010"/>
                    <a:pt x="471488" y="1219010"/>
                  </a:cubicBezTo>
                  <a:cubicBezTo>
                    <a:pt x="297891" y="1219010"/>
                    <a:pt x="140729" y="1148646"/>
                    <a:pt x="26966" y="1034883"/>
                  </a:cubicBezTo>
                  <a:lnTo>
                    <a:pt x="0" y="1002201"/>
                  </a:lnTo>
                  <a:lnTo>
                    <a:pt x="0" y="178519"/>
                  </a:lnTo>
                  <a:lnTo>
                    <a:pt x="26966" y="145837"/>
                  </a:lnTo>
                  <a:cubicBezTo>
                    <a:pt x="83847" y="88956"/>
                    <a:pt x="151579" y="42924"/>
                    <a:pt x="226789" y="11112"/>
                  </a:cubicBezTo>
                  <a:close/>
                </a:path>
              </a:pathLst>
            </a:custGeom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AF8AFAD-C42F-DA65-DEDF-D780CDAA0455}"/>
                </a:ext>
              </a:extLst>
            </p:cNvPr>
            <p:cNvSpPr/>
            <p:nvPr/>
          </p:nvSpPr>
          <p:spPr>
            <a:xfrm>
              <a:off x="6905625" y="1385888"/>
              <a:ext cx="1257300" cy="1257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CB2A752-3F92-0632-F18A-5D6CCB42B479}"/>
              </a:ext>
            </a:extLst>
          </p:cNvPr>
          <p:cNvGrpSpPr/>
          <p:nvPr/>
        </p:nvGrpSpPr>
        <p:grpSpPr>
          <a:xfrm>
            <a:off x="3276600" y="2933700"/>
            <a:ext cx="1676400" cy="1676400"/>
            <a:chOff x="981075" y="1385888"/>
            <a:chExt cx="1257300" cy="12573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2E4CC2-F599-57E9-E5EB-544B560E9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b="8826"/>
            <a:stretch>
              <a:fillRect/>
            </a:stretch>
          </p:blipFill>
          <p:spPr>
            <a:xfrm>
              <a:off x="1106106" y="1462469"/>
              <a:ext cx="1007237" cy="1180719"/>
            </a:xfrm>
            <a:custGeom>
              <a:avLst/>
              <a:gdLst>
                <a:gd name="connsiteX0" fmla="*/ 208847 w 1007237"/>
                <a:gd name="connsiteY0" fmla="*/ 0 h 1180719"/>
                <a:gd name="connsiteX1" fmla="*/ 798391 w 1007237"/>
                <a:gd name="connsiteY1" fmla="*/ 0 h 1180719"/>
                <a:gd name="connsiteX2" fmla="*/ 855103 w 1007237"/>
                <a:gd name="connsiteY2" fmla="*/ 30783 h 1180719"/>
                <a:gd name="connsiteX3" fmla="*/ 948142 w 1007237"/>
                <a:gd name="connsiteY3" fmla="*/ 107546 h 1180719"/>
                <a:gd name="connsiteX4" fmla="*/ 1007237 w 1007237"/>
                <a:gd name="connsiteY4" fmla="*/ 179170 h 1180719"/>
                <a:gd name="connsiteX5" fmla="*/ 1007237 w 1007237"/>
                <a:gd name="connsiteY5" fmla="*/ 924968 h 1180719"/>
                <a:gd name="connsiteX6" fmla="*/ 948142 w 1007237"/>
                <a:gd name="connsiteY6" fmla="*/ 996592 h 1180719"/>
                <a:gd name="connsiteX7" fmla="*/ 503619 w 1007237"/>
                <a:gd name="connsiteY7" fmla="*/ 1180719 h 1180719"/>
                <a:gd name="connsiteX8" fmla="*/ 59096 w 1007237"/>
                <a:gd name="connsiteY8" fmla="*/ 996592 h 1180719"/>
                <a:gd name="connsiteX9" fmla="*/ 0 w 1007237"/>
                <a:gd name="connsiteY9" fmla="*/ 924967 h 1180719"/>
                <a:gd name="connsiteX10" fmla="*/ 0 w 1007237"/>
                <a:gd name="connsiteY10" fmla="*/ 179172 h 1180719"/>
                <a:gd name="connsiteX11" fmla="*/ 59096 w 1007237"/>
                <a:gd name="connsiteY11" fmla="*/ 107546 h 1180719"/>
                <a:gd name="connsiteX12" fmla="*/ 152135 w 1007237"/>
                <a:gd name="connsiteY12" fmla="*/ 30783 h 118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7237" h="1180719">
                  <a:moveTo>
                    <a:pt x="208847" y="0"/>
                  </a:moveTo>
                  <a:lnTo>
                    <a:pt x="798391" y="0"/>
                  </a:lnTo>
                  <a:lnTo>
                    <a:pt x="855103" y="30783"/>
                  </a:lnTo>
                  <a:cubicBezTo>
                    <a:pt x="888548" y="53377"/>
                    <a:pt x="919701" y="79106"/>
                    <a:pt x="948142" y="107546"/>
                  </a:cubicBezTo>
                  <a:lnTo>
                    <a:pt x="1007237" y="179170"/>
                  </a:lnTo>
                  <a:lnTo>
                    <a:pt x="1007237" y="924968"/>
                  </a:lnTo>
                  <a:lnTo>
                    <a:pt x="948142" y="996592"/>
                  </a:lnTo>
                  <a:cubicBezTo>
                    <a:pt x="834379" y="1110355"/>
                    <a:pt x="677216" y="1180719"/>
                    <a:pt x="503619" y="1180719"/>
                  </a:cubicBezTo>
                  <a:cubicBezTo>
                    <a:pt x="330022" y="1180719"/>
                    <a:pt x="172860" y="1110355"/>
                    <a:pt x="59096" y="996592"/>
                  </a:cubicBezTo>
                  <a:lnTo>
                    <a:pt x="0" y="924967"/>
                  </a:lnTo>
                  <a:lnTo>
                    <a:pt x="0" y="179172"/>
                  </a:lnTo>
                  <a:lnTo>
                    <a:pt x="59096" y="107546"/>
                  </a:lnTo>
                  <a:cubicBezTo>
                    <a:pt x="87537" y="79106"/>
                    <a:pt x="118690" y="53377"/>
                    <a:pt x="152135" y="30783"/>
                  </a:cubicBezTo>
                  <a:close/>
                </a:path>
              </a:pathLst>
            </a:custGeom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8D20603-C0F7-7C4B-43F9-FE416CDEA978}"/>
                </a:ext>
              </a:extLst>
            </p:cNvPr>
            <p:cNvSpPr/>
            <p:nvPr/>
          </p:nvSpPr>
          <p:spPr>
            <a:xfrm>
              <a:off x="981075" y="1385888"/>
              <a:ext cx="1257300" cy="1257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232A592-F903-2293-C77C-97184DA2DECF}"/>
              </a:ext>
            </a:extLst>
          </p:cNvPr>
          <p:cNvSpPr txBox="1"/>
          <p:nvPr/>
        </p:nvSpPr>
        <p:spPr>
          <a:xfrm>
            <a:off x="3621691" y="4833192"/>
            <a:ext cx="10021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김형균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3B46C-5026-5C45-0575-FB08FCE7BB1A}"/>
              </a:ext>
            </a:extLst>
          </p:cNvPr>
          <p:cNvSpPr txBox="1"/>
          <p:nvPr/>
        </p:nvSpPr>
        <p:spPr>
          <a:xfrm>
            <a:off x="13462443" y="4833190"/>
            <a:ext cx="10021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용지순</a:t>
            </a:r>
            <a:endParaRPr lang="ko-KR" altLang="en-US" sz="24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6B208-2644-D1F7-4BAD-D6D2610802BF}"/>
              </a:ext>
            </a:extLst>
          </p:cNvPr>
          <p:cNvSpPr txBox="1"/>
          <p:nvPr/>
        </p:nvSpPr>
        <p:spPr>
          <a:xfrm>
            <a:off x="3621691" y="7958435"/>
            <a:ext cx="10021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문준영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1333F-6E50-9DD5-E216-6247F6850D80}"/>
              </a:ext>
            </a:extLst>
          </p:cNvPr>
          <p:cNvSpPr txBox="1"/>
          <p:nvPr/>
        </p:nvSpPr>
        <p:spPr>
          <a:xfrm>
            <a:off x="8429982" y="7958435"/>
            <a:ext cx="10021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김나윤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07954-AC5C-3615-66B0-6E7E870EA184}"/>
              </a:ext>
            </a:extLst>
          </p:cNvPr>
          <p:cNvSpPr txBox="1"/>
          <p:nvPr/>
        </p:nvSpPr>
        <p:spPr>
          <a:xfrm>
            <a:off x="8423055" y="4833190"/>
            <a:ext cx="10021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장환희</a:t>
            </a:r>
            <a:endParaRPr lang="ko-KR" altLang="en-US" sz="24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331A1-58FA-EC28-DDDE-6F3906ED1FEB}"/>
              </a:ext>
            </a:extLst>
          </p:cNvPr>
          <p:cNvSpPr txBox="1"/>
          <p:nvPr/>
        </p:nvSpPr>
        <p:spPr>
          <a:xfrm>
            <a:off x="13471196" y="7958435"/>
            <a:ext cx="10021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err="1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안창희</a:t>
            </a:r>
            <a:endParaRPr lang="ko-KR" altLang="en-US" sz="24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E0C4A-5724-6C76-9BAC-F59D7C1325CC}"/>
              </a:ext>
            </a:extLst>
          </p:cNvPr>
          <p:cNvSpPr txBox="1"/>
          <p:nvPr/>
        </p:nvSpPr>
        <p:spPr>
          <a:xfrm>
            <a:off x="3265026" y="5317895"/>
            <a:ext cx="17155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배포 관리</a:t>
            </a:r>
            <a:r>
              <a:rPr lang="en-US" altLang="ko-KR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발표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6637E4-23CC-0F80-8054-39B8B4A29116}"/>
              </a:ext>
            </a:extLst>
          </p:cNvPr>
          <p:cNvSpPr txBox="1"/>
          <p:nvPr/>
        </p:nvSpPr>
        <p:spPr>
          <a:xfrm>
            <a:off x="7811509" y="5317895"/>
            <a:ext cx="222528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팀장</a:t>
            </a:r>
            <a:r>
              <a:rPr lang="en-US" altLang="ko-KR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위치 권한 관리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C8B8A4-C2DB-DD95-C767-E8CB9DC4658E}"/>
              </a:ext>
            </a:extLst>
          </p:cNvPr>
          <p:cNvSpPr txBox="1"/>
          <p:nvPr/>
        </p:nvSpPr>
        <p:spPr>
          <a:xfrm>
            <a:off x="13399060" y="5317895"/>
            <a:ext cx="114646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개발 총괄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10EE0-E376-3B93-3CDD-22FADC0C8FBF}"/>
              </a:ext>
            </a:extLst>
          </p:cNvPr>
          <p:cNvSpPr txBox="1"/>
          <p:nvPr/>
        </p:nvSpPr>
        <p:spPr>
          <a:xfrm>
            <a:off x="3163240" y="8518435"/>
            <a:ext cx="191911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React</a:t>
            </a: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서브 개발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710E2D-B780-C667-46D2-40C850B4F5D3}"/>
              </a:ext>
            </a:extLst>
          </p:cNvPr>
          <p:cNvSpPr txBox="1"/>
          <p:nvPr/>
        </p:nvSpPr>
        <p:spPr>
          <a:xfrm>
            <a:off x="7964597" y="8518435"/>
            <a:ext cx="191911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React</a:t>
            </a: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서브 개발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D12247-1780-BD6D-80CA-0A793B433442}"/>
              </a:ext>
            </a:extLst>
          </p:cNvPr>
          <p:cNvSpPr txBox="1"/>
          <p:nvPr/>
        </p:nvSpPr>
        <p:spPr>
          <a:xfrm>
            <a:off x="13068989" y="8518435"/>
            <a:ext cx="191911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React</a:t>
            </a: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서브 개발</a:t>
            </a:r>
          </a:p>
        </p:txBody>
      </p:sp>
    </p:spTree>
    <p:extLst>
      <p:ext uri="{BB962C8B-B14F-4D97-AF65-F5344CB8AC3E}">
        <p14:creationId xmlns:p14="http://schemas.microsoft.com/office/powerpoint/2010/main" val="307177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3302000" y="3517900"/>
            <a:ext cx="116713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3800" b="0" i="0" u="none" strike="noStrike" dirty="0" err="1">
                <a:solidFill>
                  <a:srgbClr val="000000"/>
                </a:solidFill>
                <a:latin typeface="210 Gulim 070" panose="020B0600000101010101" charset="-127"/>
                <a:ea typeface="210 Gulim 070" panose="020B0600000101010101" charset="-127"/>
              </a:rPr>
              <a:t>Q</a:t>
            </a:r>
            <a:r>
              <a:rPr lang="en-US" sz="9600" b="0" i="0" u="none" strike="noStrike" dirty="0" err="1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n</a:t>
            </a:r>
            <a:r>
              <a:rPr lang="en-US" sz="13800" b="0" i="0" u="none" strike="noStrike" dirty="0" err="1">
                <a:solidFill>
                  <a:srgbClr val="000000"/>
                </a:solidFill>
                <a:latin typeface="210 Gulim 070" panose="020B0600000101010101" charset="-127"/>
                <a:ea typeface="210 Gulim 070" panose="020B0600000101010101" charset="-127"/>
              </a:rPr>
              <a:t>A</a:t>
            </a:r>
            <a:endParaRPr lang="en-US" sz="13800" b="0" i="0" u="none" strike="noStrike" dirty="0">
              <a:solidFill>
                <a:srgbClr val="000000"/>
              </a:solidFill>
              <a:latin typeface="210 Gulim 070" panose="020B0600000101010101" charset="-127"/>
              <a:ea typeface="210 Gulim 070" panose="020B0600000101010101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2019300"/>
            <a:ext cx="800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9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E4AC-655F-CC5B-F0C9-586BF1D1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B596A1-422F-2839-CA6D-4DD9A22A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B6D202-4126-7E77-FE0E-847188892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4741E7-E376-8F61-9C0F-A11968388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3EA9D4F-4346-48A6-1A5C-B3C0F2A0AAC8}"/>
              </a:ext>
            </a:extLst>
          </p:cNvPr>
          <p:cNvSpPr txBox="1"/>
          <p:nvPr/>
        </p:nvSpPr>
        <p:spPr>
          <a:xfrm>
            <a:off x="4673600" y="8521700"/>
            <a:ext cx="8940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dirty="0">
                <a:solidFill>
                  <a:srgbClr val="000000"/>
                </a:solidFill>
                <a:ea typeface="210 Gulim 050"/>
              </a:rPr>
              <a:t>여긴 어디</a:t>
            </a:r>
            <a:r>
              <a:rPr lang="en-US" altLang="ko-KR" sz="2700" dirty="0">
                <a:solidFill>
                  <a:srgbClr val="000000"/>
                </a:solidFill>
                <a:ea typeface="210 Gulim 050"/>
              </a:rPr>
              <a:t>? </a:t>
            </a:r>
            <a:r>
              <a:rPr lang="ko-KR" altLang="en-US" sz="2700" dirty="0">
                <a:solidFill>
                  <a:srgbClr val="000000"/>
                </a:solidFill>
                <a:ea typeface="210 Gulim 050"/>
              </a:rPr>
              <a:t>나는 누구</a:t>
            </a:r>
            <a:r>
              <a:rPr lang="en-US" altLang="ko-KR" sz="2700" dirty="0">
                <a:solidFill>
                  <a:srgbClr val="000000"/>
                </a:solidFill>
                <a:ea typeface="210 Gulim 050"/>
              </a:rPr>
              <a:t>?</a:t>
            </a:r>
            <a:r>
              <a:rPr lang="ko-KR" sz="2700" b="0" i="0" u="none" strike="noStrike" dirty="0" err="1">
                <a:solidFill>
                  <a:srgbClr val="000000"/>
                </a:solidFill>
                <a:ea typeface="210 Gulim 050"/>
              </a:rPr>
              <a:t>ㅣ</a:t>
            </a:r>
            <a:r>
              <a:rPr lang="en-US" altLang="ko-KR" sz="2700" dirty="0">
                <a:solidFill>
                  <a:srgbClr val="000000"/>
                </a:solidFill>
                <a:latin typeface="210 Gulim 050"/>
                <a:ea typeface="210 Gulim 050"/>
              </a:rPr>
              <a:t>Hot6</a:t>
            </a:r>
            <a:endParaRPr lang="ko-KR" sz="2700" b="0" i="0" u="none" strike="noStrike" dirty="0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48B8A0-9308-FD2A-971E-9B35B4BDCF8B}"/>
              </a:ext>
            </a:extLst>
          </p:cNvPr>
          <p:cNvSpPr txBox="1"/>
          <p:nvPr/>
        </p:nvSpPr>
        <p:spPr>
          <a:xfrm>
            <a:off x="3302000" y="3314700"/>
            <a:ext cx="116713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100" b="0" i="0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lvl="0" algn="ctr">
              <a:lnSpc>
                <a:spcPct val="107899"/>
              </a:lnSpc>
            </a:pPr>
            <a:r>
              <a:rPr lang="ko-KR" sz="7100" b="0" i="0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0" i="0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1408606-B5BB-0995-0E2A-772BC6C1F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BBAFC4-7F8D-174A-9687-1030CFC36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2019300"/>
            <a:ext cx="800100" cy="1016000"/>
          </a:xfrm>
          <a:prstGeom prst="rect">
            <a:avLst/>
          </a:prstGeom>
        </p:spPr>
      </p:pic>
      <p:pic>
        <p:nvPicPr>
          <p:cNvPr id="10" name="그림 9" descr="고양이, 포유류, 실루엣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A07606-BD14-E805-8D4C-F20AB4823D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95" y="6071284"/>
            <a:ext cx="800100" cy="800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18B51B-0AE4-DE11-E27B-391DF8DAEAC3}"/>
              </a:ext>
            </a:extLst>
          </p:cNvPr>
          <p:cNvSpPr txBox="1"/>
          <p:nvPr/>
        </p:nvSpPr>
        <p:spPr>
          <a:xfrm>
            <a:off x="6643995" y="6148169"/>
            <a:ext cx="5812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Gulim 030" panose="020B0600000101010101" charset="-127"/>
                <a:ea typeface="210 Gulim 030" panose="020B0600000101010101" charset="-127"/>
              </a:rPr>
              <a:t>http://github.com/semicolon213/mobile_programming.git</a:t>
            </a:r>
          </a:p>
          <a:p>
            <a:r>
              <a:rPr lang="en-US" altLang="ko-KR" dirty="0">
                <a:latin typeface="210 Gulim 030" panose="020B0600000101010101" charset="-127"/>
                <a:ea typeface="210 Gulim 030" panose="020B0600000101010101" charset="-127"/>
              </a:rPr>
              <a:t>http://github.com/semicolon213/mobile_react.git</a:t>
            </a:r>
            <a:endParaRPr lang="ko-KR" altLang="en-US" dirty="0">
              <a:latin typeface="210 Gulim 030" panose="020B0600000101010101" charset="-127"/>
              <a:ea typeface="210 Gulim 03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42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210 Gulim 090"/>
              </a:rPr>
              <a:t>CONTENTS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3467100"/>
            <a:ext cx="7658100" cy="952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38400" y="3873500"/>
            <a:ext cx="6477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210 Gulim 050"/>
              </a:rPr>
              <a:t>개요</a:t>
            </a:r>
            <a:endParaRPr lang="ko-KR" sz="2300" b="0" i="0" u="none" strike="noStrike" dirty="0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295400" y="37084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7000" y="35814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3467100"/>
            <a:ext cx="7658100" cy="952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452100" y="3873500"/>
            <a:ext cx="6477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210 Gulim 050"/>
              </a:rPr>
              <a:t>설계</a:t>
            </a:r>
            <a:endParaRPr lang="ko-KR" sz="2300" b="0" i="0" u="none" strike="noStrike" dirty="0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9309100" y="37084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10700" y="35814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5359400"/>
            <a:ext cx="7658100" cy="952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38400" y="5753100"/>
            <a:ext cx="6477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210 Gulim 050"/>
              </a:rPr>
              <a:t>구현 및 배포</a:t>
            </a:r>
            <a:endParaRPr lang="ko-KR" sz="2300" b="0" i="0" u="none" strike="noStrike" dirty="0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295400" y="55880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7000" y="54737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5359400"/>
            <a:ext cx="7658100" cy="952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452100" y="5753100"/>
            <a:ext cx="6477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210 Gulim 050"/>
              </a:rPr>
              <a:t>제품 시연</a:t>
            </a:r>
            <a:endParaRPr lang="ko-KR" sz="2300" b="0" i="0" u="none" strike="noStrike" dirty="0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9309100" y="55880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10700" y="54737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7518400"/>
            <a:ext cx="7658100" cy="952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413000" y="7912100"/>
            <a:ext cx="6477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210 Gulim 050"/>
              </a:rPr>
              <a:t>조원 소개</a:t>
            </a:r>
            <a:endParaRPr lang="ko-KR" sz="2300" b="0" i="0" u="none" strike="noStrike" dirty="0">
              <a:solidFill>
                <a:srgbClr val="000000"/>
              </a:solidFill>
              <a:ea typeface="210 Gulim 05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518400"/>
            <a:ext cx="7658100" cy="9525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426700" y="7912100"/>
            <a:ext cx="6477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latin typeface="210 Gulim 050" panose="020B0600000101010101" charset="-127"/>
                <a:ea typeface="210 Gulim 050" panose="020B0600000101010101" charset="-127"/>
              </a:rPr>
              <a:t>Q&amp;A</a:t>
            </a:r>
            <a:endParaRPr lang="ko-KR" sz="2300" b="0" i="0" u="none" strike="noStrike" dirty="0">
              <a:solidFill>
                <a:srgbClr val="000000"/>
              </a:solidFill>
              <a:latin typeface="210 Gulim 050" panose="020B0600000101010101" charset="-127"/>
              <a:ea typeface="210 Gulim 050" panose="020B0600000101010101" charset="-127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9296400" y="77470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98000" y="76327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1282700" y="7747000"/>
            <a:ext cx="1003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84300" y="7632700"/>
            <a:ext cx="800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4B15C-EFDF-EA12-CBE9-BF6A6E0E0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C079B6-CB26-3B2F-B5F4-3D7373737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08DF24F-5D8B-341C-5A95-5E806DF8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43FE2D-F644-9E1F-D6FC-289FB4B4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A23B9E-42EC-B463-719B-08A495B45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66AE56-CA36-77B0-1E35-154FA5B10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CF56CAC-B511-A5D8-D66C-4B2170564392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210 Gulim 090"/>
              </a:rPr>
              <a:t>개요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C518ACD-721D-BD03-4994-9073D5A6109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03FF5668-8380-AC4E-9B42-2DD29CBD851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013AE6B-5F49-E98B-F29C-4F1E583B5AA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63D72E92-8157-57E0-5AD3-810AD5DF813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0DBC301-D328-09EC-7970-AF89AC6D91B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7FC95843-36AA-FDE0-561F-C0CB8B202A4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AFD92615-7657-BDC2-3CBA-9BDE48101B5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AB9122DC-2535-952F-4720-B62E65274A7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그림 44" descr="의류, 가구, 일러스트레이션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7333B5-1065-6B95-8A80-3E7DECB2F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693" y="3192193"/>
            <a:ext cx="3902613" cy="39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DBD6D-AC74-78AA-E3B6-427CD5A1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0C20CE-976D-54F6-780E-F8CE0078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61460D1-4200-E2E1-2508-9687C1375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B9089D0-91F6-7F9A-30B8-CE7DF154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48E9F6B-2A0C-2D29-6B6E-DD678C60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49C06C-8BC8-0D0B-2268-1FF4F922D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AB74AB9-6FDA-8362-A028-B49609341425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210 Gulim 090"/>
              </a:rPr>
              <a:t>개요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A3EC8E3-D71B-B76B-BBD1-8168F8B1990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3B3A16F-6ED8-A643-8949-FB766BF74C6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36ED669-80E3-9784-A21A-BBF450E31CC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C39687DE-81D3-0C69-011D-9194A7B7159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0AEBB93-0F78-4938-40FB-14751212B9D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D24EE5FE-8364-5278-35F0-51E118E11BB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4D792DFF-225D-FBDD-7FDE-3B6E6C17D69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64F09C35-E2A6-58FB-B85F-F88EB74E3DE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그림 44" descr="의류, 가구, 일러스트레이션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AD8708-AF61-9A73-5553-D9554E20048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076699"/>
            <a:ext cx="2133602" cy="2133602"/>
          </a:xfrm>
          <a:prstGeom prst="rect">
            <a:avLst/>
          </a:prstGeom>
        </p:spPr>
      </p:pic>
      <p:pic>
        <p:nvPicPr>
          <p:cNvPr id="47" name="그림 46" descr="시계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319BE1-E9BD-ACDF-6CAE-0A2D494915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36550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6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5F7340-E8D5-D096-6546-33244D78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A1DCA5-23D7-1BAB-E051-10E9726E3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7AB36AD-14B1-EF55-32E2-14FBA3FD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DC32C4-07B7-7EB4-E60D-188C6393B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5CA3D5-EC61-7FA4-504A-62238E157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F8E6971-3317-4232-8B6E-1777A015D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2F0164C-8134-5752-65F1-8D7E218C9B94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210 Gulim 090"/>
              </a:rPr>
              <a:t>개요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E856CFA-3B11-6D8F-DC23-ECF82744073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9389502-082E-2167-FC3A-D81561C2A63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2F302B1-66AF-515B-BBBB-608F874ACB3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984F549-4BB1-37D1-26E5-9EE8C289697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989370F-689A-65C1-8CD4-E6C3EABD9A9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65189E00-CB48-7C61-8571-FB912234A7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29BB8B98-5713-4E25-39B6-62CCD45ADD6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B5F8D4CA-C8F5-7B83-6495-7183323A24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그림 44" descr="의류, 가구, 일러스트레이션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7DE557-EE89-797B-C245-59F92DA230D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076699"/>
            <a:ext cx="2133602" cy="2133602"/>
          </a:xfrm>
          <a:prstGeom prst="rect">
            <a:avLst/>
          </a:prstGeom>
        </p:spPr>
      </p:pic>
      <p:pic>
        <p:nvPicPr>
          <p:cNvPr id="47" name="그림 46" descr="시계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F36138-05A9-CAB5-1158-0A801224B5F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398" y="4025899"/>
            <a:ext cx="2184402" cy="2184402"/>
          </a:xfrm>
          <a:prstGeom prst="rect">
            <a:avLst/>
          </a:prstGeom>
        </p:spPr>
      </p:pic>
      <p:pic>
        <p:nvPicPr>
          <p:cNvPr id="8" name="그림 7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65D3B8-8E6E-CDE5-AFA6-6B1BE3B909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36578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2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8D1BE-D036-7C85-17ED-B4AD543A9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31D6D3-A146-B01A-9389-FB0B9C21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848D52-FB18-B397-AE67-4BDCE9C19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9B0E287-C622-3571-8EB1-4C9078F0F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4DFD3D-49C3-70A1-6E33-6A0F56F9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CFA513F-CAD0-2B48-F94B-07F3EC130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89AE68A-44D4-E560-E4BF-600935219D98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210 Gulim 090"/>
              </a:rPr>
              <a:t>개요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C88DC66-70CB-FCC1-80DE-4C86E096B9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3F6C946-1028-E5D9-F07D-8CD79B9161D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5F5CC4B-7FDA-E0F7-7ABA-C77C4074968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27CA08D-8191-AC51-1904-6C759C29D7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CEF22CF-C9B4-3E59-6A1D-418B6BF6E3C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B7C5FEED-041C-E803-2937-824BB4BB29C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016025EB-C302-C0D2-25F6-0DD88DCD54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01630060-E010-97B9-B2DA-616D6A17B56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그림 44" descr="의류, 가구, 일러스트레이션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DEA760-64C6-A474-B19E-C5340269AE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372675"/>
            <a:ext cx="2133602" cy="2133602"/>
          </a:xfrm>
          <a:prstGeom prst="rect">
            <a:avLst/>
          </a:prstGeom>
        </p:spPr>
      </p:pic>
      <p:pic>
        <p:nvPicPr>
          <p:cNvPr id="47" name="그림 46" descr="시계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004601-D420-351A-570E-FADCA915220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398" y="5396920"/>
            <a:ext cx="2184402" cy="2184402"/>
          </a:xfrm>
          <a:prstGeom prst="rect">
            <a:avLst/>
          </a:prstGeom>
        </p:spPr>
      </p:pic>
      <p:pic>
        <p:nvPicPr>
          <p:cNvPr id="8" name="그림 7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3E022C-3E88-EFFB-0BDE-5B578FB70F9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6287077"/>
            <a:ext cx="2438400" cy="2438400"/>
          </a:xfrm>
          <a:prstGeom prst="rect">
            <a:avLst/>
          </a:prstGeom>
        </p:spPr>
      </p:pic>
      <p:pic>
        <p:nvPicPr>
          <p:cNvPr id="9" name="그림 8" descr="만화 영화, 클립아트, 소설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7EFE9D-A509-7910-12D9-876977FE9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780722"/>
            <a:ext cx="2438401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9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4872D-5B7E-407F-1A7B-C56352E9A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F5A8F7-6A31-9556-EC1E-B3A589837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E818130-4161-1561-D46D-A6700E74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ADD24C9-0F34-B09A-1480-231547AD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C872A1-7246-A5A1-39E4-6C059BF9A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537CBC-2698-974B-0B13-5E1CDBA54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0A57208-8DB3-9CD0-8212-66BD0FBF799B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ea typeface="210 Gulim 090"/>
              </a:rPr>
              <a:t>개요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0AFFE83-9F02-6B9E-EE9D-D1D980B0CD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52A2BC8-E008-3089-B819-108DC1CB151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A591467-CE5D-DF3A-D2CA-51E3FE4A5D6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0C2D6895-134E-3130-6FC7-9B344CA5175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8BA3DC1-0E24-C203-59C0-127F7D0ACB1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2F0D6A88-0443-803A-06AD-141A24A1A3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E6BDC2A1-69DC-C77D-4387-FF28F0B354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404D6374-EB0C-4F20-B671-BBAD1807FB1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그림 11" descr="디자인, 편지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9BB810-63CA-A2D8-A924-E7849BAD27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52" y="3695527"/>
            <a:ext cx="2895941" cy="2895941"/>
          </a:xfrm>
          <a:prstGeom prst="rect">
            <a:avLst/>
          </a:prstGeom>
        </p:spPr>
      </p:pic>
      <p:pic>
        <p:nvPicPr>
          <p:cNvPr id="14" name="그림 13" descr="그래픽, 하트, 다채로움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429E51-333E-588E-1654-8D6CD25A1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52" y="3581552"/>
            <a:ext cx="3123895" cy="3123895"/>
          </a:xfrm>
          <a:prstGeom prst="rect">
            <a:avLst/>
          </a:prstGeom>
        </p:spPr>
      </p:pic>
      <p:pic>
        <p:nvPicPr>
          <p:cNvPr id="17" name="그림 16" descr="스크린샷, 클립아트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B4AF7E-5AF7-C126-A4F8-664792944C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900" y="3695526"/>
            <a:ext cx="2895941" cy="28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8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1C7EE-B577-621A-6407-0F1C2F5B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0EEC38-379E-34A5-FFD3-14735C783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FB3B45-DB59-60C2-9E9C-8C3359BD4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A33F48-EDA9-C8A3-8C0B-7CEA106E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3B6E1BE-6573-412B-850E-C1CA0FD75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F6FB0D-5E64-9D83-FD5C-F1E9D2995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8D1C131-8F69-EA2E-F563-9612F4C178D9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ea typeface="210 Gulim 090"/>
              </a:rPr>
              <a:t>설계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B679B83-6FFD-A4AA-36DB-E7961A7BD7B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59C4077-36AC-F129-E474-CA5D91E427F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AD1AA8A8-428E-5D91-6EA4-9AE52869FBD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BF5F65E-BF35-028F-1FB8-947B2DA8BF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53048F8-9235-7467-F2CD-EB367DC7E71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2C5BD226-783C-B145-ABA1-9B71FA2B1E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C05F7E24-E1B4-524B-BACF-3F1F98EF887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B86A5CE-8510-E2AA-D39D-9B3C7A52B7F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그림 6" descr="PlantUML diagram">
            <a:extLst>
              <a:ext uri="{FF2B5EF4-FFF2-40B4-BE49-F238E27FC236}">
                <a16:creationId xmlns:a16="http://schemas.microsoft.com/office/drawing/2014/main" id="{512E94CE-456D-3E51-4720-546FCE6471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81" y="4167981"/>
            <a:ext cx="10463138" cy="2751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40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F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55692-4049-B303-4EB8-DA7F6937D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B96D82-F254-A797-2AA4-1E93F757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A07B07-FA82-B1B3-0F19-64470F69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233A27E-33E2-D62B-01A0-9B3503387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03B581B-478F-95CA-C65F-76695BB64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0B2631C-4723-FC45-0773-3C7D51200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F5A7DBC-20C0-863F-1767-21A801A62E0F}"/>
              </a:ext>
            </a:extLst>
          </p:cNvPr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ea typeface="210 Gulim 090"/>
              </a:rPr>
              <a:t>설계</a:t>
            </a:r>
            <a:endParaRPr lang="ko-KR" sz="3600" b="0" i="0" u="none" strike="noStrike" dirty="0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E8934D8-7DE6-3D46-AD7D-38705A370A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2DED156-20EE-6BAB-495F-91BD4E47AEE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BE525F3-5941-44D7-0304-D80F4F7A2C4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0BA11F9-D704-5352-50B0-4EA67E103D5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87177F0-7BAE-976B-15BF-D6F591B1B2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CCA3E1A6-337E-45A9-17EA-E6A1AB61AD7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6222C884-4D37-43B2-BE0B-84D5B2B04C0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43E21D5F-6B08-492B-D04A-CAE2F7D563C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그림 7" descr="PlantUML diagram">
            <a:extLst>
              <a:ext uri="{FF2B5EF4-FFF2-40B4-BE49-F238E27FC236}">
                <a16:creationId xmlns:a16="http://schemas.microsoft.com/office/drawing/2014/main" id="{ED876DCE-A2C0-45CD-238F-89D024A418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2520692"/>
            <a:ext cx="7924802" cy="5826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74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140</Words>
  <Application>Microsoft Office PowerPoint</Application>
  <PresentationFormat>사용자 지정</PresentationFormat>
  <Paragraphs>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210 Gulim 030</vt:lpstr>
      <vt:lpstr>LINE Seed Sans KR Bold</vt:lpstr>
      <vt:lpstr>210 Gulim 070</vt:lpstr>
      <vt:lpstr>LINE Seed Sans KR Regular</vt:lpstr>
      <vt:lpstr>맑은 고딕</vt:lpstr>
      <vt:lpstr>Arial</vt:lpstr>
      <vt:lpstr>210 Gulim 050</vt:lpstr>
      <vt:lpstr>Calibri</vt:lpstr>
      <vt:lpstr>210 Gulim 090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김형균</cp:lastModifiedBy>
  <cp:revision>9</cp:revision>
  <dcterms:created xsi:type="dcterms:W3CDTF">2006-08-16T00:00:00Z</dcterms:created>
  <dcterms:modified xsi:type="dcterms:W3CDTF">2025-06-17T01:10:54Z</dcterms:modified>
</cp:coreProperties>
</file>